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6" r:id="rId4"/>
    <p:sldMasterId id="2147483677"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Lst>
  <p:sldSz cy="5143500" cx="9144000"/>
  <p:notesSz cx="6858000" cy="9144000"/>
  <p:embeddedFontLst>
    <p:embeddedFont>
      <p:font typeface="Poppins"/>
      <p:regular r:id="rId26"/>
      <p:bold r:id="rId27"/>
      <p:italic r:id="rId28"/>
      <p:boldItalic r:id="rId29"/>
    </p:embeddedFont>
    <p:embeddedFont>
      <p:font typeface="Fira Sans"/>
      <p:regular r:id="rId30"/>
      <p:bold r:id="rId31"/>
      <p:italic r:id="rId32"/>
      <p:boldItalic r:id="rId33"/>
    </p:embeddedFont>
    <p:embeddedFont>
      <p:font typeface="Alfa Slab One"/>
      <p:regular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2880">
          <p15:clr>
            <a:srgbClr val="A4A3A4"/>
          </p15:clr>
        </p15:guide>
        <p15:guide id="2" orient="horz" pos="3057">
          <p15:clr>
            <a:srgbClr val="9AA0A6"/>
          </p15:clr>
        </p15:guide>
        <p15:guide id="3" pos="123">
          <p15:clr>
            <a:srgbClr val="9AA0A6"/>
          </p15:clr>
        </p15:guide>
        <p15:guide id="4" pos="2819">
          <p15:clr>
            <a:srgbClr val="9AA0A6"/>
          </p15:clr>
        </p15:guide>
        <p15:guide id="5" pos="2941">
          <p15:clr>
            <a:srgbClr val="9AA0A6"/>
          </p15:clr>
        </p15:guide>
        <p15:guide id="6" pos="5637">
          <p15:clr>
            <a:srgbClr val="9AA0A6"/>
          </p15:clr>
        </p15:guide>
        <p15:guide id="7" orient="horz" pos="522">
          <p15:clr>
            <a:srgbClr val="9AA0A6"/>
          </p15:clr>
        </p15:guide>
        <p15:guide id="8" pos="2696">
          <p15:clr>
            <a:srgbClr val="9AA0A6"/>
          </p15:clr>
        </p15:guide>
        <p15:guide id="9" pos="3064">
          <p15:clr>
            <a:srgbClr val="9AA0A6"/>
          </p15:clr>
        </p15:guide>
        <p15:guide id="10" pos="246">
          <p15:clr>
            <a:srgbClr val="9AA0A6"/>
          </p15:clr>
        </p15:guide>
        <p15:guide id="11" orient="horz" pos="645">
          <p15:clr>
            <a:srgbClr val="9AA0A6"/>
          </p15:clr>
        </p15:guide>
        <p15:guide id="12" orient="horz" pos="2934">
          <p15:clr>
            <a:srgbClr val="9AA0A6"/>
          </p15:clr>
        </p15:guide>
        <p15:guide id="13" pos="5514">
          <p15:clr>
            <a:srgbClr val="9AA0A6"/>
          </p15:clr>
        </p15:guide>
        <p15:guide id="14" pos="184">
          <p15:clr>
            <a:srgbClr val="9AA0A6"/>
          </p15:clr>
        </p15:guide>
        <p15:guide id="15" pos="5576">
          <p15:clr>
            <a:srgbClr val="9AA0A6"/>
          </p15:clr>
        </p15:guide>
        <p15:guide id="16" orient="horz" pos="3185">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880"/>
        <p:guide pos="3057" orient="horz"/>
        <p:guide pos="123"/>
        <p:guide pos="2819"/>
        <p:guide pos="2941"/>
        <p:guide pos="5637"/>
        <p:guide pos="522" orient="horz"/>
        <p:guide pos="2696"/>
        <p:guide pos="3064"/>
        <p:guide pos="246"/>
        <p:guide pos="645" orient="horz"/>
        <p:guide pos="2934" orient="horz"/>
        <p:guide pos="5514"/>
        <p:guide pos="184"/>
        <p:guide pos="5576"/>
        <p:guide pos="3185"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Poppins-regular.fntdata"/><Relationship Id="rId25" Type="http://schemas.openxmlformats.org/officeDocument/2006/relationships/slide" Target="slides/slide19.xml"/><Relationship Id="rId28" Type="http://schemas.openxmlformats.org/officeDocument/2006/relationships/font" Target="fonts/Poppins-italic.fntdata"/><Relationship Id="rId27" Type="http://schemas.openxmlformats.org/officeDocument/2006/relationships/font" Target="fonts/Poppins-bold.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Poppins-bold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FiraSans-bold.fntdata"/><Relationship Id="rId30" Type="http://schemas.openxmlformats.org/officeDocument/2006/relationships/font" Target="fonts/FiraSans-regular.fntdata"/><Relationship Id="rId11" Type="http://schemas.openxmlformats.org/officeDocument/2006/relationships/slide" Target="slides/slide5.xml"/><Relationship Id="rId33" Type="http://schemas.openxmlformats.org/officeDocument/2006/relationships/font" Target="fonts/FiraSans-boldItalic.fntdata"/><Relationship Id="rId10" Type="http://schemas.openxmlformats.org/officeDocument/2006/relationships/slide" Target="slides/slide4.xml"/><Relationship Id="rId32" Type="http://schemas.openxmlformats.org/officeDocument/2006/relationships/font" Target="fonts/FiraSans-italic.fntdata"/><Relationship Id="rId13" Type="http://schemas.openxmlformats.org/officeDocument/2006/relationships/slide" Target="slides/slide7.xml"/><Relationship Id="rId12" Type="http://schemas.openxmlformats.org/officeDocument/2006/relationships/slide" Target="slides/slide6.xml"/><Relationship Id="rId34" Type="http://schemas.openxmlformats.org/officeDocument/2006/relationships/font" Target="fonts/AlfaSlabOne-regular.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f64b6b6521_0_1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f64b6b6521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1c5268df8c6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1c5268df8c6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1fbe80078c7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1fbe80078c7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1fbe80078c7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1fbe80078c7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1c5268df8c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1c5268df8c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154735702ce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154735702ce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154735702ce_0_2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154735702ce_0_2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154735702ce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154735702ce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154735702ce_0_2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154735702ce_0_2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154735702ce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154735702ce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g154735702ce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1" name="Google Shape;311;g154735702ce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f64b6b6521_0_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f64b6b6521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154735702ce_0_2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154735702ce_0_2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154735702ce_0_3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154735702ce_0_3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154735702ce_0_2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154735702ce_0_2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154735702ce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154735702ce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154735702ce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154735702ce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154735702ce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154735702ce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154735702ce_0_2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154735702ce_0_2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6.jp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6.jp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13" name="Google Shape;13;p2"/>
          <p:cNvPicPr preferRelativeResize="0"/>
          <p:nvPr/>
        </p:nvPicPr>
        <p:blipFill>
          <a:blip r:embed="rId2">
            <a:alphaModFix/>
          </a:blip>
          <a:stretch>
            <a:fillRect/>
          </a:stretch>
        </p:blipFill>
        <p:spPr>
          <a:xfrm>
            <a:off x="106325" y="4663232"/>
            <a:ext cx="1397048" cy="393601"/>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54" name="Shape 54"/>
        <p:cNvGrpSpPr/>
        <p:nvPr/>
      </p:nvGrpSpPr>
      <p:grpSpPr>
        <a:xfrm>
          <a:off x="0" y="0"/>
          <a:ext cx="0" cy="0"/>
          <a:chOff x="0" y="0"/>
          <a:chExt cx="0" cy="0"/>
        </a:xfrm>
      </p:grpSpPr>
      <p:sp>
        <p:nvSpPr>
          <p:cNvPr id="55" name="Google Shape;55;p11"/>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56" name="Google Shape;56;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57" name="Google Shape;57;p11" title="Grubhub_Wordmark_Orange.png"/>
          <p:cNvPicPr preferRelativeResize="0"/>
          <p:nvPr/>
        </p:nvPicPr>
        <p:blipFill>
          <a:blip r:embed="rId2">
            <a:alphaModFix/>
          </a:blip>
          <a:stretch>
            <a:fillRect/>
          </a:stretch>
        </p:blipFill>
        <p:spPr>
          <a:xfrm>
            <a:off x="463150" y="4760825"/>
            <a:ext cx="1231652" cy="25800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8" name="Shape 58"/>
        <p:cNvGrpSpPr/>
        <p:nvPr/>
      </p:nvGrpSpPr>
      <p:grpSpPr>
        <a:xfrm>
          <a:off x="0" y="0"/>
          <a:ext cx="0" cy="0"/>
          <a:chOff x="0" y="0"/>
          <a:chExt cx="0" cy="0"/>
        </a:xfrm>
      </p:grpSpPr>
      <p:sp>
        <p:nvSpPr>
          <p:cNvPr id="59" name="Google Shape;59;p12"/>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12"/>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61" name="Google Shape;61;p12"/>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62" name="Google Shape;62;p12"/>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3" name="Google Shape;63;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64" name="Google Shape;64;p12" title="Grubhub_Wordmark_Orange.png"/>
          <p:cNvPicPr preferRelativeResize="0"/>
          <p:nvPr/>
        </p:nvPicPr>
        <p:blipFill>
          <a:blip r:embed="rId2">
            <a:alphaModFix/>
          </a:blip>
          <a:stretch>
            <a:fillRect/>
          </a:stretch>
        </p:blipFill>
        <p:spPr>
          <a:xfrm>
            <a:off x="463150" y="4760825"/>
            <a:ext cx="1231652" cy="25800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5" name="Shape 65"/>
        <p:cNvGrpSpPr/>
        <p:nvPr/>
      </p:nvGrpSpPr>
      <p:grpSpPr>
        <a:xfrm>
          <a:off x="0" y="0"/>
          <a:ext cx="0" cy="0"/>
          <a:chOff x="0" y="0"/>
          <a:chExt cx="0" cy="0"/>
        </a:xfrm>
      </p:grpSpPr>
      <p:sp>
        <p:nvSpPr>
          <p:cNvPr id="66" name="Google Shape;66;p13"/>
          <p:cNvSpPr txBox="1"/>
          <p:nvPr>
            <p:ph idx="1" type="body"/>
          </p:nvPr>
        </p:nvSpPr>
        <p:spPr>
          <a:xfrm>
            <a:off x="380675"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67" name="Google Shape;67;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68" name="Google Shape;68;p13" title="Grubhub_Wordmark_Orange.png"/>
          <p:cNvPicPr preferRelativeResize="0"/>
          <p:nvPr/>
        </p:nvPicPr>
        <p:blipFill>
          <a:blip r:embed="rId2">
            <a:alphaModFix/>
          </a:blip>
          <a:stretch>
            <a:fillRect/>
          </a:stretch>
        </p:blipFill>
        <p:spPr>
          <a:xfrm>
            <a:off x="463150" y="4760825"/>
            <a:ext cx="1231652" cy="25800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69" name="Shape 69"/>
        <p:cNvGrpSpPr/>
        <p:nvPr/>
      </p:nvGrpSpPr>
      <p:grpSpPr>
        <a:xfrm>
          <a:off x="0" y="0"/>
          <a:ext cx="0" cy="0"/>
          <a:chOff x="0" y="0"/>
          <a:chExt cx="0" cy="0"/>
        </a:xfrm>
      </p:grpSpPr>
      <p:sp>
        <p:nvSpPr>
          <p:cNvPr id="70" name="Google Shape;70;p14"/>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71" name="Google Shape;71;p14"/>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72" name="Google Shape;72;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73" name="Google Shape;73;p14" title="Grubhub_Wordmark_Orange.png"/>
          <p:cNvPicPr preferRelativeResize="0"/>
          <p:nvPr/>
        </p:nvPicPr>
        <p:blipFill>
          <a:blip r:embed="rId2">
            <a:alphaModFix/>
          </a:blip>
          <a:stretch>
            <a:fillRect/>
          </a:stretch>
        </p:blipFill>
        <p:spPr>
          <a:xfrm>
            <a:off x="463150" y="4760825"/>
            <a:ext cx="1231652" cy="25800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4" name="Shape 74"/>
        <p:cNvGrpSpPr/>
        <p:nvPr/>
      </p:nvGrpSpPr>
      <p:grpSpPr>
        <a:xfrm>
          <a:off x="0" y="0"/>
          <a:ext cx="0" cy="0"/>
          <a:chOff x="0" y="0"/>
          <a:chExt cx="0" cy="0"/>
        </a:xfrm>
      </p:grpSpPr>
      <p:sp>
        <p:nvSpPr>
          <p:cNvPr id="75" name="Google Shape;75;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76" name="Google Shape;76;p15" title="Grubhub_Wordmark_Orange.png"/>
          <p:cNvPicPr preferRelativeResize="0"/>
          <p:nvPr/>
        </p:nvPicPr>
        <p:blipFill>
          <a:blip r:embed="rId2">
            <a:alphaModFix/>
          </a:blip>
          <a:stretch>
            <a:fillRect/>
          </a:stretch>
        </p:blipFill>
        <p:spPr>
          <a:xfrm>
            <a:off x="463150" y="4760825"/>
            <a:ext cx="1231652" cy="25800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77" name="Shape 77"/>
        <p:cNvGrpSpPr/>
        <p:nvPr/>
      </p:nvGrpSpPr>
      <p:grpSpPr>
        <a:xfrm>
          <a:off x="0" y="0"/>
          <a:ext cx="0" cy="0"/>
          <a:chOff x="0" y="0"/>
          <a:chExt cx="0" cy="0"/>
        </a:xfrm>
      </p:grpSpPr>
      <p:sp>
        <p:nvSpPr>
          <p:cNvPr id="78" name="Google Shape;78;p16"/>
          <p:cNvSpPr txBox="1"/>
          <p:nvPr>
            <p:ph idx="12" type="sldNum"/>
          </p:nvPr>
        </p:nvSpPr>
        <p:spPr>
          <a:xfrm>
            <a:off x="8559647" y="4753908"/>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9" name="Google Shape;79;p16"/>
          <p:cNvSpPr txBox="1"/>
          <p:nvPr>
            <p:ph type="title"/>
          </p:nvPr>
        </p:nvSpPr>
        <p:spPr>
          <a:xfrm>
            <a:off x="182125" y="1223202"/>
            <a:ext cx="4139100" cy="3822600"/>
          </a:xfrm>
          <a:prstGeom prst="rect">
            <a:avLst/>
          </a:prstGeom>
        </p:spPr>
        <p:txBody>
          <a:bodyPr anchorCtr="0" anchor="t" bIns="91425" lIns="91425" spcFirstLastPara="1" rIns="91425" wrap="square" tIns="91425">
            <a:normAutofit/>
          </a:bodyPr>
          <a:lstStyle>
            <a:lvl1pPr lvl="0" rtl="0">
              <a:spcBef>
                <a:spcPts val="0"/>
              </a:spcBef>
              <a:spcAft>
                <a:spcPts val="0"/>
              </a:spcAft>
              <a:buClr>
                <a:srgbClr val="000000"/>
              </a:buClr>
              <a:buSzPts val="5000"/>
              <a:buNone/>
              <a:defRPr sz="5000">
                <a:solidFill>
                  <a:srgbClr val="000000"/>
                </a:solidFill>
              </a:defRPr>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80" name="Google Shape;80;p16"/>
          <p:cNvSpPr/>
          <p:nvPr/>
        </p:nvSpPr>
        <p:spPr>
          <a:xfrm>
            <a:off x="912" y="-7500"/>
            <a:ext cx="9144000" cy="75000"/>
          </a:xfrm>
          <a:prstGeom prst="rect">
            <a:avLst/>
          </a:prstGeom>
          <a:solidFill>
            <a:srgbClr val="FF55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2">
  <p:cSld name="TITLE_AND_BODY_2">
    <p:spTree>
      <p:nvGrpSpPr>
        <p:cNvPr id="81" name="Shape 81"/>
        <p:cNvGrpSpPr/>
        <p:nvPr/>
      </p:nvGrpSpPr>
      <p:grpSpPr>
        <a:xfrm>
          <a:off x="0" y="0"/>
          <a:ext cx="0" cy="0"/>
          <a:chOff x="0" y="0"/>
          <a:chExt cx="0" cy="0"/>
        </a:xfrm>
      </p:grpSpPr>
      <p:sp>
        <p:nvSpPr>
          <p:cNvPr id="82" name="Google Shape;82;p17"/>
          <p:cNvSpPr txBox="1"/>
          <p:nvPr>
            <p:ph idx="12" type="sldNum"/>
          </p:nvPr>
        </p:nvSpPr>
        <p:spPr>
          <a:xfrm>
            <a:off x="8559647" y="4753908"/>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83" name="Google Shape;83;p17"/>
          <p:cNvSpPr txBox="1"/>
          <p:nvPr>
            <p:ph type="title"/>
          </p:nvPr>
        </p:nvSpPr>
        <p:spPr>
          <a:xfrm>
            <a:off x="182125" y="1223202"/>
            <a:ext cx="4139100" cy="3822600"/>
          </a:xfrm>
          <a:prstGeom prst="rect">
            <a:avLst/>
          </a:prstGeom>
        </p:spPr>
        <p:txBody>
          <a:bodyPr anchorCtr="0" anchor="t" bIns="91425" lIns="91425" spcFirstLastPara="1" rIns="91425" wrap="square" tIns="91425">
            <a:normAutofit/>
          </a:bodyPr>
          <a:lstStyle>
            <a:lvl1pPr lvl="0" rtl="0">
              <a:spcBef>
                <a:spcPts val="0"/>
              </a:spcBef>
              <a:spcAft>
                <a:spcPts val="0"/>
              </a:spcAft>
              <a:buClr>
                <a:srgbClr val="000000"/>
              </a:buClr>
              <a:buSzPts val="5000"/>
              <a:buNone/>
              <a:defRPr sz="5000">
                <a:solidFill>
                  <a:srgbClr val="000000"/>
                </a:solidFill>
              </a:defRPr>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84" name="Google Shape;84;p17"/>
          <p:cNvSpPr/>
          <p:nvPr/>
        </p:nvSpPr>
        <p:spPr>
          <a:xfrm>
            <a:off x="912" y="-7500"/>
            <a:ext cx="9144000" cy="75000"/>
          </a:xfrm>
          <a:prstGeom prst="rect">
            <a:avLst/>
          </a:prstGeom>
          <a:solidFill>
            <a:srgbClr val="FF8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85" name="Shape 85"/>
        <p:cNvGrpSpPr/>
        <p:nvPr/>
      </p:nvGrpSpPr>
      <p:grpSpPr>
        <a:xfrm>
          <a:off x="0" y="0"/>
          <a:ext cx="0" cy="0"/>
          <a:chOff x="0" y="0"/>
          <a:chExt cx="0" cy="0"/>
        </a:xfrm>
      </p:grpSpPr>
      <p:sp>
        <p:nvSpPr>
          <p:cNvPr id="86" name="Google Shape;86;p18"/>
          <p:cNvSpPr txBox="1"/>
          <p:nvPr>
            <p:ph type="title"/>
          </p:nvPr>
        </p:nvSpPr>
        <p:spPr>
          <a:xfrm>
            <a:off x="265176" y="246888"/>
            <a:ext cx="8594700" cy="809100"/>
          </a:xfrm>
          <a:prstGeom prst="rect">
            <a:avLst/>
          </a:prstGeom>
          <a:noFill/>
          <a:ln>
            <a:noFill/>
          </a:ln>
        </p:spPr>
        <p:txBody>
          <a:bodyPr anchorCtr="0" anchor="t" bIns="91425" lIns="91425" spcFirstLastPara="1" rIns="91425" wrap="square" tIns="91425">
            <a:normAutofit/>
          </a:bodyPr>
          <a:lstStyle>
            <a:lvl1pPr indent="0" lvl="0" marL="0" marR="0" rtl="0" algn="l">
              <a:lnSpc>
                <a:spcPct val="100000"/>
              </a:lnSpc>
              <a:spcBef>
                <a:spcPts val="0"/>
              </a:spcBef>
              <a:spcAft>
                <a:spcPts val="0"/>
              </a:spcAft>
              <a:buClr>
                <a:srgbClr val="FF8000"/>
              </a:buClr>
              <a:buSzPts val="2800"/>
              <a:buNone/>
              <a:defRPr i="0" sz="2250" u="none" cap="none" strike="noStrike">
                <a:solidFill>
                  <a:srgbClr val="FF8000"/>
                </a:solidFill>
              </a:defRPr>
            </a:lvl1pPr>
            <a:lvl2pPr indent="0" lvl="1" rtl="0">
              <a:spcBef>
                <a:spcPts val="0"/>
              </a:spcBef>
              <a:spcAft>
                <a:spcPts val="0"/>
              </a:spcAft>
              <a:buSzPts val="2800"/>
              <a:buNone/>
              <a:defRPr sz="1800"/>
            </a:lvl2pPr>
            <a:lvl3pPr indent="0" lvl="2" rtl="0">
              <a:spcBef>
                <a:spcPts val="0"/>
              </a:spcBef>
              <a:spcAft>
                <a:spcPts val="0"/>
              </a:spcAft>
              <a:buSzPts val="2800"/>
              <a:buNone/>
              <a:defRPr sz="1800"/>
            </a:lvl3pPr>
            <a:lvl4pPr indent="0" lvl="3" rtl="0">
              <a:spcBef>
                <a:spcPts val="0"/>
              </a:spcBef>
              <a:spcAft>
                <a:spcPts val="0"/>
              </a:spcAft>
              <a:buSzPts val="2800"/>
              <a:buNone/>
              <a:defRPr sz="1800"/>
            </a:lvl4pPr>
            <a:lvl5pPr indent="0" lvl="4" rtl="0">
              <a:spcBef>
                <a:spcPts val="0"/>
              </a:spcBef>
              <a:spcAft>
                <a:spcPts val="0"/>
              </a:spcAft>
              <a:buSzPts val="2800"/>
              <a:buNone/>
              <a:defRPr sz="1800"/>
            </a:lvl5pPr>
            <a:lvl6pPr indent="0" lvl="5" rtl="0">
              <a:spcBef>
                <a:spcPts val="0"/>
              </a:spcBef>
              <a:spcAft>
                <a:spcPts val="0"/>
              </a:spcAft>
              <a:buSzPts val="2800"/>
              <a:buNone/>
              <a:defRPr sz="1800"/>
            </a:lvl6pPr>
            <a:lvl7pPr indent="0" lvl="6" rtl="0">
              <a:spcBef>
                <a:spcPts val="0"/>
              </a:spcBef>
              <a:spcAft>
                <a:spcPts val="0"/>
              </a:spcAft>
              <a:buSzPts val="2800"/>
              <a:buNone/>
              <a:defRPr sz="1800"/>
            </a:lvl7pPr>
            <a:lvl8pPr indent="0" lvl="7" rtl="0">
              <a:spcBef>
                <a:spcPts val="0"/>
              </a:spcBef>
              <a:spcAft>
                <a:spcPts val="0"/>
              </a:spcAft>
              <a:buSzPts val="2800"/>
              <a:buNone/>
              <a:defRPr sz="1800"/>
            </a:lvl8pPr>
            <a:lvl9pPr indent="0" lvl="8" rtl="0">
              <a:spcBef>
                <a:spcPts val="0"/>
              </a:spcBef>
              <a:spcAft>
                <a:spcPts val="0"/>
              </a:spcAft>
              <a:buSzPts val="2800"/>
              <a:buNone/>
              <a:defRPr sz="1800"/>
            </a:lvl9pPr>
          </a:lstStyle>
          <a:p/>
        </p:txBody>
      </p:sp>
      <p:sp>
        <p:nvSpPr>
          <p:cNvPr id="87" name="Google Shape;87;p18"/>
          <p:cNvSpPr txBox="1"/>
          <p:nvPr>
            <p:ph idx="1" type="body"/>
          </p:nvPr>
        </p:nvSpPr>
        <p:spPr>
          <a:xfrm>
            <a:off x="276225" y="1098550"/>
            <a:ext cx="8577300" cy="3441600"/>
          </a:xfrm>
          <a:prstGeom prst="rect">
            <a:avLst/>
          </a:prstGeom>
          <a:noFill/>
          <a:ln>
            <a:noFill/>
          </a:ln>
        </p:spPr>
        <p:txBody>
          <a:bodyPr anchorCtr="0" anchor="t" bIns="91425" lIns="91425" spcFirstLastPara="1" rIns="91425" wrap="square" tIns="91425">
            <a:normAutofit/>
          </a:bodyPr>
          <a:lstStyle>
            <a:lvl1pPr indent="-228600" lvl="0" marL="457200" marR="0" rtl="0" algn="l">
              <a:lnSpc>
                <a:spcPct val="100000"/>
              </a:lnSpc>
              <a:spcBef>
                <a:spcPts val="0"/>
              </a:spcBef>
              <a:spcAft>
                <a:spcPts val="0"/>
              </a:spcAft>
              <a:buClr>
                <a:schemeClr val="dk1"/>
              </a:buClr>
              <a:buSzPts val="1800"/>
              <a:buNone/>
              <a:defRPr i="0" sz="1545" u="none" cap="none" strike="noStrike">
                <a:solidFill>
                  <a:schemeClr val="dk1"/>
                </a:solidFill>
              </a:defRPr>
            </a:lvl1pPr>
            <a:lvl2pPr indent="-228600" lvl="1" marL="914400" marR="0" rtl="0" algn="l">
              <a:lnSpc>
                <a:spcPct val="100000"/>
              </a:lnSpc>
              <a:spcBef>
                <a:spcPts val="1200"/>
              </a:spcBef>
              <a:spcAft>
                <a:spcPts val="0"/>
              </a:spcAft>
              <a:buClr>
                <a:schemeClr val="dk1"/>
              </a:buClr>
              <a:buSzPts val="1400"/>
              <a:buNone/>
              <a:defRPr i="0" sz="1545" u="none" cap="none" strike="noStrike">
                <a:solidFill>
                  <a:schemeClr val="dk1"/>
                </a:solidFill>
              </a:defRPr>
            </a:lvl2pPr>
            <a:lvl3pPr indent="-326707" lvl="2" marL="1371600" marR="0" rtl="0" algn="l">
              <a:lnSpc>
                <a:spcPct val="100000"/>
              </a:lnSpc>
              <a:spcBef>
                <a:spcPts val="1200"/>
              </a:spcBef>
              <a:spcAft>
                <a:spcPts val="0"/>
              </a:spcAft>
              <a:buClr>
                <a:schemeClr val="dk1"/>
              </a:buClr>
              <a:buSzPts val="1545"/>
              <a:buChar char="–"/>
              <a:defRPr i="0" sz="1545" u="none" cap="none" strike="noStrike">
                <a:solidFill>
                  <a:schemeClr val="dk1"/>
                </a:solidFill>
              </a:defRPr>
            </a:lvl3pPr>
            <a:lvl4pPr indent="-307086" lvl="3" marL="1828800" marR="0" rtl="0" algn="l">
              <a:lnSpc>
                <a:spcPct val="100000"/>
              </a:lnSpc>
              <a:spcBef>
                <a:spcPts val="1200"/>
              </a:spcBef>
              <a:spcAft>
                <a:spcPts val="0"/>
              </a:spcAft>
              <a:buClr>
                <a:schemeClr val="dk1"/>
              </a:buClr>
              <a:buSzPts val="1236"/>
              <a:buChar char="•"/>
              <a:defRPr i="0" sz="1545" u="none" cap="none" strike="noStrike">
                <a:solidFill>
                  <a:schemeClr val="dk1"/>
                </a:solidFill>
              </a:defRPr>
            </a:lvl4pPr>
            <a:lvl5pPr indent="-228600" lvl="4" marL="2286000" marR="0" rtl="0" algn="l">
              <a:lnSpc>
                <a:spcPct val="100000"/>
              </a:lnSpc>
              <a:spcBef>
                <a:spcPts val="1200"/>
              </a:spcBef>
              <a:spcAft>
                <a:spcPts val="0"/>
              </a:spcAft>
              <a:buClr>
                <a:schemeClr val="dk1"/>
              </a:buClr>
              <a:buSzPts val="1400"/>
              <a:buNone/>
              <a:defRPr i="0" sz="1545" u="none" cap="none" strike="noStrike">
                <a:solidFill>
                  <a:schemeClr val="dk1"/>
                </a:solidFill>
              </a:defRPr>
            </a:lvl5pPr>
            <a:lvl6pPr indent="-323850" lvl="5" marL="2743200" marR="0" rtl="0" algn="l">
              <a:spcBef>
                <a:spcPts val="1200"/>
              </a:spcBef>
              <a:spcAft>
                <a:spcPts val="0"/>
              </a:spcAft>
              <a:buClr>
                <a:schemeClr val="dk1"/>
              </a:buClr>
              <a:buSzPts val="1500"/>
              <a:buChar char="•"/>
              <a:defRPr i="0" sz="1500" u="none" cap="none" strike="noStrike">
                <a:solidFill>
                  <a:schemeClr val="dk1"/>
                </a:solidFill>
              </a:defRPr>
            </a:lvl6pPr>
            <a:lvl7pPr indent="-323850" lvl="6" marL="3200400" marR="0" rtl="0" algn="l">
              <a:spcBef>
                <a:spcPts val="1200"/>
              </a:spcBef>
              <a:spcAft>
                <a:spcPts val="0"/>
              </a:spcAft>
              <a:buClr>
                <a:schemeClr val="dk1"/>
              </a:buClr>
              <a:buSzPts val="1500"/>
              <a:buChar char="•"/>
              <a:defRPr i="0" sz="1500" u="none" cap="none" strike="noStrike">
                <a:solidFill>
                  <a:schemeClr val="dk1"/>
                </a:solidFill>
              </a:defRPr>
            </a:lvl7pPr>
            <a:lvl8pPr indent="-323850" lvl="7" marL="3657600" marR="0" rtl="0" algn="l">
              <a:spcBef>
                <a:spcPts val="1200"/>
              </a:spcBef>
              <a:spcAft>
                <a:spcPts val="0"/>
              </a:spcAft>
              <a:buClr>
                <a:schemeClr val="dk1"/>
              </a:buClr>
              <a:buSzPts val="1500"/>
              <a:buChar char="•"/>
              <a:defRPr i="0" sz="1500" u="none" cap="none" strike="noStrike">
                <a:solidFill>
                  <a:schemeClr val="dk1"/>
                </a:solidFill>
              </a:defRPr>
            </a:lvl8pPr>
            <a:lvl9pPr indent="-323850" lvl="8" marL="4114800" marR="0" rtl="0" algn="l">
              <a:spcBef>
                <a:spcPts val="1200"/>
              </a:spcBef>
              <a:spcAft>
                <a:spcPts val="1200"/>
              </a:spcAft>
              <a:buClr>
                <a:schemeClr val="dk1"/>
              </a:buClr>
              <a:buSzPts val="1500"/>
              <a:buChar char="•"/>
              <a:defRPr i="0" sz="1500" u="none" cap="none" strike="noStrike">
                <a:solidFill>
                  <a:schemeClr val="dk1"/>
                </a:solidFill>
              </a:defRPr>
            </a:lvl9pPr>
          </a:lstStyle>
          <a:p/>
        </p:txBody>
      </p:sp>
      <p:sp>
        <p:nvSpPr>
          <p:cNvPr id="88" name="Google Shape;88;p18"/>
          <p:cNvSpPr txBox="1"/>
          <p:nvPr>
            <p:ph idx="11" type="ftr"/>
          </p:nvPr>
        </p:nvSpPr>
        <p:spPr>
          <a:xfrm>
            <a:off x="4643439" y="4599432"/>
            <a:ext cx="3744900" cy="273900"/>
          </a:xfrm>
          <a:prstGeom prst="rect">
            <a:avLst/>
          </a:prstGeom>
          <a:noFill/>
          <a:ln>
            <a:noFill/>
          </a:ln>
        </p:spPr>
        <p:txBody>
          <a:bodyPr anchorCtr="0" anchor="b" bIns="91425" lIns="91425" spcFirstLastPara="1" rIns="91425" wrap="square" tIns="91425">
            <a:noAutofit/>
          </a:bodyPr>
          <a:lstStyle>
            <a:lvl1pPr indent="0" lvl="0" marL="0" marR="0" rtl="0" algn="l">
              <a:lnSpc>
                <a:spcPct val="120000"/>
              </a:lnSpc>
              <a:spcBef>
                <a:spcPts val="0"/>
              </a:spcBef>
              <a:spcAft>
                <a:spcPts val="0"/>
              </a:spcAft>
              <a:buSzPts val="1400"/>
              <a:buNone/>
              <a:defRPr b="0" i="0" sz="563">
                <a:solidFill>
                  <a:srgbClr val="F63440"/>
                </a:solidFill>
                <a:latin typeface="Arial"/>
                <a:ea typeface="Arial"/>
                <a:cs typeface="Arial"/>
                <a:sym typeface="Arial"/>
              </a:defRPr>
            </a:lvl1pPr>
            <a:lvl2pPr indent="0" lvl="1" marL="457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9" name="Google Shape;89;p18"/>
          <p:cNvSpPr txBox="1"/>
          <p:nvPr>
            <p:ph idx="12" type="sldNum"/>
          </p:nvPr>
        </p:nvSpPr>
        <p:spPr>
          <a:xfrm>
            <a:off x="8458200" y="4597400"/>
            <a:ext cx="402900" cy="273900"/>
          </a:xfrm>
          <a:prstGeom prst="rect">
            <a:avLst/>
          </a:prstGeom>
          <a:noFill/>
          <a:ln>
            <a:noFill/>
          </a:ln>
        </p:spPr>
        <p:txBody>
          <a:bodyPr anchorCtr="0" anchor="b" bIns="0" lIns="0" spcFirstLastPara="1" rIns="0" wrap="square" tIns="0">
            <a:normAutofit/>
          </a:bodyPr>
          <a:lstStyle>
            <a:lvl1pPr indent="0" lvl="0" marL="0" marR="0" rtl="0" algn="r">
              <a:spcBef>
                <a:spcPts val="0"/>
              </a:spcBef>
              <a:buNone/>
              <a:defRPr b="0" i="0" sz="563">
                <a:solidFill>
                  <a:srgbClr val="F63440"/>
                </a:solidFill>
                <a:latin typeface="Arial"/>
                <a:ea typeface="Arial"/>
                <a:cs typeface="Arial"/>
                <a:sym typeface="Arial"/>
              </a:defRPr>
            </a:lvl1pPr>
            <a:lvl2pPr indent="0" lvl="1" marL="0" marR="0" rtl="0" algn="r">
              <a:spcBef>
                <a:spcPts val="0"/>
              </a:spcBef>
              <a:buNone/>
              <a:defRPr b="0" i="0" sz="563">
                <a:solidFill>
                  <a:srgbClr val="F63440"/>
                </a:solidFill>
                <a:latin typeface="Arial"/>
                <a:ea typeface="Arial"/>
                <a:cs typeface="Arial"/>
                <a:sym typeface="Arial"/>
              </a:defRPr>
            </a:lvl2pPr>
            <a:lvl3pPr indent="0" lvl="2" marL="0" marR="0" rtl="0" algn="r">
              <a:spcBef>
                <a:spcPts val="0"/>
              </a:spcBef>
              <a:buNone/>
              <a:defRPr b="0" i="0" sz="563">
                <a:solidFill>
                  <a:srgbClr val="F63440"/>
                </a:solidFill>
                <a:latin typeface="Arial"/>
                <a:ea typeface="Arial"/>
                <a:cs typeface="Arial"/>
                <a:sym typeface="Arial"/>
              </a:defRPr>
            </a:lvl3pPr>
            <a:lvl4pPr indent="0" lvl="3" marL="0" marR="0" rtl="0" algn="r">
              <a:spcBef>
                <a:spcPts val="0"/>
              </a:spcBef>
              <a:buNone/>
              <a:defRPr b="0" i="0" sz="563">
                <a:solidFill>
                  <a:srgbClr val="F63440"/>
                </a:solidFill>
                <a:latin typeface="Arial"/>
                <a:ea typeface="Arial"/>
                <a:cs typeface="Arial"/>
                <a:sym typeface="Arial"/>
              </a:defRPr>
            </a:lvl4pPr>
            <a:lvl5pPr indent="0" lvl="4" marL="0" marR="0" rtl="0" algn="r">
              <a:spcBef>
                <a:spcPts val="0"/>
              </a:spcBef>
              <a:buNone/>
              <a:defRPr b="0" i="0" sz="563">
                <a:solidFill>
                  <a:srgbClr val="F63440"/>
                </a:solidFill>
                <a:latin typeface="Arial"/>
                <a:ea typeface="Arial"/>
                <a:cs typeface="Arial"/>
                <a:sym typeface="Arial"/>
              </a:defRPr>
            </a:lvl5pPr>
            <a:lvl6pPr indent="0" lvl="5" marL="0" marR="0" rtl="0" algn="r">
              <a:spcBef>
                <a:spcPts val="0"/>
              </a:spcBef>
              <a:buNone/>
              <a:defRPr b="0" i="0" sz="563">
                <a:solidFill>
                  <a:srgbClr val="F63440"/>
                </a:solidFill>
                <a:latin typeface="Arial"/>
                <a:ea typeface="Arial"/>
                <a:cs typeface="Arial"/>
                <a:sym typeface="Arial"/>
              </a:defRPr>
            </a:lvl6pPr>
            <a:lvl7pPr indent="0" lvl="6" marL="0" marR="0" rtl="0" algn="r">
              <a:spcBef>
                <a:spcPts val="0"/>
              </a:spcBef>
              <a:buNone/>
              <a:defRPr b="0" i="0" sz="563">
                <a:solidFill>
                  <a:srgbClr val="F63440"/>
                </a:solidFill>
                <a:latin typeface="Arial"/>
                <a:ea typeface="Arial"/>
                <a:cs typeface="Arial"/>
                <a:sym typeface="Arial"/>
              </a:defRPr>
            </a:lvl7pPr>
            <a:lvl8pPr indent="0" lvl="7" marL="0" marR="0" rtl="0" algn="r">
              <a:spcBef>
                <a:spcPts val="0"/>
              </a:spcBef>
              <a:buNone/>
              <a:defRPr b="0" i="0" sz="563">
                <a:solidFill>
                  <a:srgbClr val="F63440"/>
                </a:solidFill>
                <a:latin typeface="Arial"/>
                <a:ea typeface="Arial"/>
                <a:cs typeface="Arial"/>
                <a:sym typeface="Arial"/>
              </a:defRPr>
            </a:lvl8pPr>
            <a:lvl9pPr indent="0" lvl="8" marL="0" marR="0" rtl="0" algn="r">
              <a:spcBef>
                <a:spcPts val="0"/>
              </a:spcBef>
              <a:buNone/>
              <a:defRPr b="0" i="0" sz="563">
                <a:solidFill>
                  <a:srgbClr val="F6344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INTRO">
  <p:cSld name="TITLE_AND_BODY_3">
    <p:spTree>
      <p:nvGrpSpPr>
        <p:cNvPr id="90" name="Shape 90"/>
        <p:cNvGrpSpPr/>
        <p:nvPr/>
      </p:nvGrpSpPr>
      <p:grpSpPr>
        <a:xfrm>
          <a:off x="0" y="0"/>
          <a:ext cx="0" cy="0"/>
          <a:chOff x="0" y="0"/>
          <a:chExt cx="0" cy="0"/>
        </a:xfrm>
      </p:grpSpPr>
      <p:sp>
        <p:nvSpPr>
          <p:cNvPr id="91" name="Google Shape;91;p19"/>
          <p:cNvSpPr txBox="1"/>
          <p:nvPr>
            <p:ph idx="12" type="sldNum"/>
          </p:nvPr>
        </p:nvSpPr>
        <p:spPr>
          <a:xfrm>
            <a:off x="8690148" y="4837036"/>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92" name="Google Shape;92;p19"/>
          <p:cNvSpPr txBox="1"/>
          <p:nvPr>
            <p:ph type="title"/>
          </p:nvPr>
        </p:nvSpPr>
        <p:spPr>
          <a:xfrm>
            <a:off x="182125" y="1223202"/>
            <a:ext cx="4139100" cy="3822600"/>
          </a:xfrm>
          <a:prstGeom prst="rect">
            <a:avLst/>
          </a:prstGeom>
        </p:spPr>
        <p:txBody>
          <a:bodyPr anchorCtr="0" anchor="t" bIns="91425" lIns="91425" spcFirstLastPara="1" rIns="91425" wrap="square" tIns="91425">
            <a:normAutofit/>
          </a:bodyPr>
          <a:lstStyle>
            <a:lvl1pPr lvl="0" rtl="0">
              <a:spcBef>
                <a:spcPts val="0"/>
              </a:spcBef>
              <a:spcAft>
                <a:spcPts val="0"/>
              </a:spcAft>
              <a:buClr>
                <a:srgbClr val="000000"/>
              </a:buClr>
              <a:buSzPts val="5000"/>
              <a:buNone/>
              <a:defRPr sz="5000">
                <a:solidFill>
                  <a:srgbClr val="000000"/>
                </a:solidFill>
              </a:defRPr>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93" name="Google Shape;93;p19"/>
          <p:cNvSpPr txBox="1"/>
          <p:nvPr/>
        </p:nvSpPr>
        <p:spPr>
          <a:xfrm>
            <a:off x="125" y="0"/>
            <a:ext cx="9144000" cy="61500"/>
          </a:xfrm>
          <a:prstGeom prst="rect">
            <a:avLst/>
          </a:prstGeom>
          <a:solidFill>
            <a:srgbClr val="FF8000"/>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Poppins"/>
              <a:ea typeface="Poppins"/>
              <a:cs typeface="Poppins"/>
              <a:sym typeface="Poppin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1">
  <p:cSld name="TITLE_ONLY_1">
    <p:bg>
      <p:bgPr>
        <a:solidFill>
          <a:srgbClr val="DEDEDE"/>
        </a:solidFill>
      </p:bgPr>
    </p:bg>
    <p:spTree>
      <p:nvGrpSpPr>
        <p:cNvPr id="94" name="Shape 94"/>
        <p:cNvGrpSpPr/>
        <p:nvPr/>
      </p:nvGrpSpPr>
      <p:grpSpPr>
        <a:xfrm>
          <a:off x="0" y="0"/>
          <a:ext cx="0" cy="0"/>
          <a:chOff x="0" y="0"/>
          <a:chExt cx="0" cy="0"/>
        </a:xfrm>
      </p:grpSpPr>
      <p:sp>
        <p:nvSpPr>
          <p:cNvPr id="95" name="Google Shape;95;p20"/>
          <p:cNvSpPr txBox="1"/>
          <p:nvPr>
            <p:ph type="title"/>
          </p:nvPr>
        </p:nvSpPr>
        <p:spPr>
          <a:xfrm>
            <a:off x="195131" y="118727"/>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Clr>
                <a:srgbClr val="000000"/>
              </a:buClr>
              <a:buSzPts val="2800"/>
              <a:buNone/>
              <a:defRPr>
                <a:solidFill>
                  <a:srgbClr val="000000"/>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96" name="Google Shape;96;p20"/>
          <p:cNvSpPr txBox="1"/>
          <p:nvPr>
            <p:ph idx="12" type="sldNum"/>
          </p:nvPr>
        </p:nvSpPr>
        <p:spPr>
          <a:xfrm>
            <a:off x="8690148" y="4837036"/>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97" name="Google Shape;97;p20"/>
          <p:cNvSpPr txBox="1"/>
          <p:nvPr/>
        </p:nvSpPr>
        <p:spPr>
          <a:xfrm>
            <a:off x="125" y="0"/>
            <a:ext cx="9144000" cy="61500"/>
          </a:xfrm>
          <a:prstGeom prst="rect">
            <a:avLst/>
          </a:prstGeom>
          <a:solidFill>
            <a:srgbClr val="FF8000"/>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Poppins"/>
              <a:ea typeface="Poppins"/>
              <a:cs typeface="Poppins"/>
              <a:sym typeface="Poppin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1">
  <p:cSld name="TITLE_1">
    <p:bg>
      <p:bgPr>
        <a:solidFill>
          <a:srgbClr val="FF5500"/>
        </a:solidFill>
      </p:bgPr>
    </p:bg>
    <p:spTree>
      <p:nvGrpSpPr>
        <p:cNvPr id="14" name="Shape 14"/>
        <p:cNvGrpSpPr/>
        <p:nvPr/>
      </p:nvGrpSpPr>
      <p:grpSpPr>
        <a:xfrm>
          <a:off x="0" y="0"/>
          <a:ext cx="0" cy="0"/>
          <a:chOff x="0" y="0"/>
          <a:chExt cx="0" cy="0"/>
        </a:xfrm>
      </p:grpSpPr>
      <p:sp>
        <p:nvSpPr>
          <p:cNvPr id="15" name="Google Shape;15;p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rtl="0" algn="ctr">
              <a:spcBef>
                <a:spcPts val="0"/>
              </a:spcBef>
              <a:spcAft>
                <a:spcPts val="0"/>
              </a:spcAft>
              <a:buClr>
                <a:schemeClr val="lt1"/>
              </a:buClr>
              <a:buSzPts val="5200"/>
              <a:buNone/>
              <a:defRPr sz="5200">
                <a:solidFill>
                  <a:schemeClr val="lt1"/>
                </a:solidFill>
              </a:defRPr>
            </a:lvl1pPr>
            <a:lvl2pPr lvl="1" rtl="0" algn="ctr">
              <a:spcBef>
                <a:spcPts val="0"/>
              </a:spcBef>
              <a:spcAft>
                <a:spcPts val="0"/>
              </a:spcAft>
              <a:buClr>
                <a:schemeClr val="lt1"/>
              </a:buClr>
              <a:buSzPts val="5200"/>
              <a:buNone/>
              <a:defRPr sz="5200">
                <a:solidFill>
                  <a:schemeClr val="lt1"/>
                </a:solidFill>
              </a:defRPr>
            </a:lvl2pPr>
            <a:lvl3pPr lvl="2" rtl="0" algn="ctr">
              <a:spcBef>
                <a:spcPts val="0"/>
              </a:spcBef>
              <a:spcAft>
                <a:spcPts val="0"/>
              </a:spcAft>
              <a:buClr>
                <a:schemeClr val="lt1"/>
              </a:buClr>
              <a:buSzPts val="5200"/>
              <a:buNone/>
              <a:defRPr sz="5200">
                <a:solidFill>
                  <a:schemeClr val="lt1"/>
                </a:solidFill>
              </a:defRPr>
            </a:lvl3pPr>
            <a:lvl4pPr lvl="3" rtl="0" algn="ctr">
              <a:spcBef>
                <a:spcPts val="0"/>
              </a:spcBef>
              <a:spcAft>
                <a:spcPts val="0"/>
              </a:spcAft>
              <a:buClr>
                <a:schemeClr val="lt1"/>
              </a:buClr>
              <a:buSzPts val="5200"/>
              <a:buNone/>
              <a:defRPr sz="5200">
                <a:solidFill>
                  <a:schemeClr val="lt1"/>
                </a:solidFill>
              </a:defRPr>
            </a:lvl4pPr>
            <a:lvl5pPr lvl="4" rtl="0" algn="ctr">
              <a:spcBef>
                <a:spcPts val="0"/>
              </a:spcBef>
              <a:spcAft>
                <a:spcPts val="0"/>
              </a:spcAft>
              <a:buClr>
                <a:schemeClr val="lt1"/>
              </a:buClr>
              <a:buSzPts val="5200"/>
              <a:buNone/>
              <a:defRPr sz="5200">
                <a:solidFill>
                  <a:schemeClr val="lt1"/>
                </a:solidFill>
              </a:defRPr>
            </a:lvl5pPr>
            <a:lvl6pPr lvl="5" rtl="0" algn="ctr">
              <a:spcBef>
                <a:spcPts val="0"/>
              </a:spcBef>
              <a:spcAft>
                <a:spcPts val="0"/>
              </a:spcAft>
              <a:buClr>
                <a:schemeClr val="lt1"/>
              </a:buClr>
              <a:buSzPts val="5200"/>
              <a:buNone/>
              <a:defRPr sz="5200">
                <a:solidFill>
                  <a:schemeClr val="lt1"/>
                </a:solidFill>
              </a:defRPr>
            </a:lvl6pPr>
            <a:lvl7pPr lvl="6" rtl="0" algn="ctr">
              <a:spcBef>
                <a:spcPts val="0"/>
              </a:spcBef>
              <a:spcAft>
                <a:spcPts val="0"/>
              </a:spcAft>
              <a:buClr>
                <a:schemeClr val="lt1"/>
              </a:buClr>
              <a:buSzPts val="5200"/>
              <a:buNone/>
              <a:defRPr sz="5200">
                <a:solidFill>
                  <a:schemeClr val="lt1"/>
                </a:solidFill>
              </a:defRPr>
            </a:lvl7pPr>
            <a:lvl8pPr lvl="7" rtl="0" algn="ctr">
              <a:spcBef>
                <a:spcPts val="0"/>
              </a:spcBef>
              <a:spcAft>
                <a:spcPts val="0"/>
              </a:spcAft>
              <a:buClr>
                <a:schemeClr val="lt1"/>
              </a:buClr>
              <a:buSzPts val="5200"/>
              <a:buNone/>
              <a:defRPr sz="5200">
                <a:solidFill>
                  <a:schemeClr val="lt1"/>
                </a:solidFill>
              </a:defRPr>
            </a:lvl8pPr>
            <a:lvl9pPr lvl="8" rtl="0" algn="ctr">
              <a:spcBef>
                <a:spcPts val="0"/>
              </a:spcBef>
              <a:spcAft>
                <a:spcPts val="0"/>
              </a:spcAft>
              <a:buClr>
                <a:schemeClr val="lt1"/>
              </a:buClr>
              <a:buSzPts val="5200"/>
              <a:buNone/>
              <a:defRPr sz="5200">
                <a:solidFill>
                  <a:schemeClr val="lt1"/>
                </a:solidFill>
              </a:defRPr>
            </a:lvl9pPr>
          </a:lstStyle>
          <a:p/>
        </p:txBody>
      </p:sp>
      <p:sp>
        <p:nvSpPr>
          <p:cNvPr id="16" name="Google Shape;16;p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Clr>
                <a:schemeClr val="lt1"/>
              </a:buClr>
              <a:buSzPts val="2800"/>
              <a:buNone/>
              <a:defRPr sz="2800">
                <a:solidFill>
                  <a:schemeClr val="lt1"/>
                </a:solidFill>
              </a:defRPr>
            </a:lvl1pPr>
            <a:lvl2pPr lvl="1" rtl="0" algn="ctr">
              <a:lnSpc>
                <a:spcPct val="100000"/>
              </a:lnSpc>
              <a:spcBef>
                <a:spcPts val="0"/>
              </a:spcBef>
              <a:spcAft>
                <a:spcPts val="0"/>
              </a:spcAft>
              <a:buClr>
                <a:schemeClr val="lt1"/>
              </a:buClr>
              <a:buSzPts val="2800"/>
              <a:buNone/>
              <a:defRPr sz="2800">
                <a:solidFill>
                  <a:schemeClr val="lt1"/>
                </a:solidFill>
              </a:defRPr>
            </a:lvl2pPr>
            <a:lvl3pPr lvl="2" rtl="0" algn="ctr">
              <a:lnSpc>
                <a:spcPct val="100000"/>
              </a:lnSpc>
              <a:spcBef>
                <a:spcPts val="0"/>
              </a:spcBef>
              <a:spcAft>
                <a:spcPts val="0"/>
              </a:spcAft>
              <a:buClr>
                <a:schemeClr val="lt1"/>
              </a:buClr>
              <a:buSzPts val="2800"/>
              <a:buNone/>
              <a:defRPr sz="2800">
                <a:solidFill>
                  <a:schemeClr val="lt1"/>
                </a:solidFill>
              </a:defRPr>
            </a:lvl3pPr>
            <a:lvl4pPr lvl="3" rtl="0" algn="ctr">
              <a:lnSpc>
                <a:spcPct val="100000"/>
              </a:lnSpc>
              <a:spcBef>
                <a:spcPts val="0"/>
              </a:spcBef>
              <a:spcAft>
                <a:spcPts val="0"/>
              </a:spcAft>
              <a:buClr>
                <a:schemeClr val="lt1"/>
              </a:buClr>
              <a:buSzPts val="2800"/>
              <a:buNone/>
              <a:defRPr sz="2800">
                <a:solidFill>
                  <a:schemeClr val="lt1"/>
                </a:solidFill>
              </a:defRPr>
            </a:lvl4pPr>
            <a:lvl5pPr lvl="4" rtl="0" algn="ctr">
              <a:lnSpc>
                <a:spcPct val="100000"/>
              </a:lnSpc>
              <a:spcBef>
                <a:spcPts val="0"/>
              </a:spcBef>
              <a:spcAft>
                <a:spcPts val="0"/>
              </a:spcAft>
              <a:buClr>
                <a:schemeClr val="lt1"/>
              </a:buClr>
              <a:buSzPts val="2800"/>
              <a:buNone/>
              <a:defRPr sz="2800">
                <a:solidFill>
                  <a:schemeClr val="lt1"/>
                </a:solidFill>
              </a:defRPr>
            </a:lvl5pPr>
            <a:lvl6pPr lvl="5" rtl="0" algn="ctr">
              <a:lnSpc>
                <a:spcPct val="100000"/>
              </a:lnSpc>
              <a:spcBef>
                <a:spcPts val="0"/>
              </a:spcBef>
              <a:spcAft>
                <a:spcPts val="0"/>
              </a:spcAft>
              <a:buClr>
                <a:schemeClr val="lt1"/>
              </a:buClr>
              <a:buSzPts val="2800"/>
              <a:buNone/>
              <a:defRPr sz="2800">
                <a:solidFill>
                  <a:schemeClr val="lt1"/>
                </a:solidFill>
              </a:defRPr>
            </a:lvl6pPr>
            <a:lvl7pPr lvl="6" rtl="0" algn="ctr">
              <a:lnSpc>
                <a:spcPct val="100000"/>
              </a:lnSpc>
              <a:spcBef>
                <a:spcPts val="0"/>
              </a:spcBef>
              <a:spcAft>
                <a:spcPts val="0"/>
              </a:spcAft>
              <a:buClr>
                <a:schemeClr val="lt1"/>
              </a:buClr>
              <a:buSzPts val="2800"/>
              <a:buNone/>
              <a:defRPr sz="2800">
                <a:solidFill>
                  <a:schemeClr val="lt1"/>
                </a:solidFill>
              </a:defRPr>
            </a:lvl7pPr>
            <a:lvl8pPr lvl="7" rtl="0" algn="ctr">
              <a:lnSpc>
                <a:spcPct val="100000"/>
              </a:lnSpc>
              <a:spcBef>
                <a:spcPts val="0"/>
              </a:spcBef>
              <a:spcAft>
                <a:spcPts val="0"/>
              </a:spcAft>
              <a:buClr>
                <a:schemeClr val="lt1"/>
              </a:buClr>
              <a:buSzPts val="2800"/>
              <a:buNone/>
              <a:defRPr sz="2800">
                <a:solidFill>
                  <a:schemeClr val="lt1"/>
                </a:solidFill>
              </a:defRPr>
            </a:lvl8pPr>
            <a:lvl9pPr lvl="8" rtl="0" algn="ctr">
              <a:lnSpc>
                <a:spcPct val="100000"/>
              </a:lnSpc>
              <a:spcBef>
                <a:spcPts val="0"/>
              </a:spcBef>
              <a:spcAft>
                <a:spcPts val="0"/>
              </a:spcAft>
              <a:buClr>
                <a:schemeClr val="lt1"/>
              </a:buClr>
              <a:buSzPts val="2800"/>
              <a:buNone/>
              <a:defRPr sz="2800">
                <a:solidFill>
                  <a:schemeClr val="lt1"/>
                </a:solidFill>
              </a:defRPr>
            </a:lvl9pPr>
          </a:lstStyle>
          <a:p/>
        </p:txBody>
      </p:sp>
      <p:sp>
        <p:nvSpPr>
          <p:cNvPr id="17" name="Google Shape;17;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3"/>
        </a:solidFill>
      </p:bgPr>
    </p:bg>
    <p:spTree>
      <p:nvGrpSpPr>
        <p:cNvPr id="102" name="Shape 102"/>
        <p:cNvGrpSpPr/>
        <p:nvPr/>
      </p:nvGrpSpPr>
      <p:grpSpPr>
        <a:xfrm>
          <a:off x="0" y="0"/>
          <a:ext cx="0" cy="0"/>
          <a:chOff x="0" y="0"/>
          <a:chExt cx="0" cy="0"/>
        </a:xfrm>
      </p:grpSpPr>
      <p:sp>
        <p:nvSpPr>
          <p:cNvPr id="103" name="Google Shape;103;p22"/>
          <p:cNvSpPr/>
          <p:nvPr/>
        </p:nvSpPr>
        <p:spPr>
          <a:xfrm>
            <a:off x="4319403" y="-235398"/>
            <a:ext cx="10905900" cy="10443300"/>
          </a:xfrm>
          <a:prstGeom prst="ellipse">
            <a:avLst/>
          </a:prstGeom>
          <a:solidFill>
            <a:srgbClr val="FFCA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4" name="Google Shape;104;p22" title="sRGB-2025-PaperBag-2-White.png"/>
          <p:cNvPicPr preferRelativeResize="0"/>
          <p:nvPr/>
        </p:nvPicPr>
        <p:blipFill rotWithShape="1">
          <a:blip r:embed="rId2">
            <a:alphaModFix/>
          </a:blip>
          <a:srcRect b="17054" l="20204" r="20210" t="18611"/>
          <a:stretch/>
        </p:blipFill>
        <p:spPr>
          <a:xfrm>
            <a:off x="5338357" y="606075"/>
            <a:ext cx="3805635" cy="4108774"/>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blipFill>
          <a:blip r:embed="rId2">
            <a:alphaModFix/>
          </a:blip>
          <a:stretch>
            <a:fillRect/>
          </a:stretch>
        </a:blipFill>
      </p:bgPr>
    </p:bg>
    <p:spTree>
      <p:nvGrpSpPr>
        <p:cNvPr id="105" name="Shape 105"/>
        <p:cNvGrpSpPr/>
        <p:nvPr/>
      </p:nvGrpSpPr>
      <p:grpSpPr>
        <a:xfrm>
          <a:off x="0" y="0"/>
          <a:ext cx="0" cy="0"/>
          <a:chOff x="0" y="0"/>
          <a:chExt cx="0" cy="0"/>
        </a:xfrm>
      </p:grpSpPr>
      <p:sp>
        <p:nvSpPr>
          <p:cNvPr id="106" name="Google Shape;106;p23"/>
          <p:cNvSpPr txBox="1"/>
          <p:nvPr>
            <p:ph idx="12" type="sldNum"/>
          </p:nvPr>
        </p:nvSpPr>
        <p:spPr>
          <a:xfrm>
            <a:off x="8559647" y="4837354"/>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107" name="Google Shape;107;p23"/>
          <p:cNvSpPr txBox="1"/>
          <p:nvPr>
            <p:ph type="title"/>
          </p:nvPr>
        </p:nvSpPr>
        <p:spPr>
          <a:xfrm>
            <a:off x="195131" y="447653"/>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4500"/>
              <a:buNone/>
              <a:defRPr sz="45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08" name="Google Shape;108;p23"/>
          <p:cNvSpPr txBox="1"/>
          <p:nvPr>
            <p:ph idx="1" type="subTitle"/>
          </p:nvPr>
        </p:nvSpPr>
        <p:spPr>
          <a:xfrm>
            <a:off x="195131" y="1314669"/>
            <a:ext cx="4359900" cy="2988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2000"/>
              <a:buNone/>
              <a:defRPr b="1" sz="2000"/>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sp>
        <p:nvSpPr>
          <p:cNvPr id="109" name="Google Shape;109;p23"/>
          <p:cNvSpPr txBox="1"/>
          <p:nvPr/>
        </p:nvSpPr>
        <p:spPr>
          <a:xfrm>
            <a:off x="125" y="0"/>
            <a:ext cx="9144000" cy="61500"/>
          </a:xfrm>
          <a:prstGeom prst="rect">
            <a:avLst/>
          </a:prstGeom>
          <a:solidFill>
            <a:srgbClr val="EF4848"/>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Poppins"/>
              <a:ea typeface="Poppins"/>
              <a:cs typeface="Poppins"/>
              <a:sym typeface="Poppin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10" name="Shape 110"/>
        <p:cNvGrpSpPr/>
        <p:nvPr/>
      </p:nvGrpSpPr>
      <p:grpSpPr>
        <a:xfrm>
          <a:off x="0" y="0"/>
          <a:ext cx="0" cy="0"/>
          <a:chOff x="0" y="0"/>
          <a:chExt cx="0" cy="0"/>
        </a:xfrm>
      </p:grpSpPr>
      <p:sp>
        <p:nvSpPr>
          <p:cNvPr id="111" name="Google Shape;111;p24"/>
          <p:cNvSpPr txBox="1"/>
          <p:nvPr>
            <p:ph idx="12" type="sldNum"/>
          </p:nvPr>
        </p:nvSpPr>
        <p:spPr>
          <a:xfrm>
            <a:off x="8559647" y="4753908"/>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12" name="Google Shape;112;p24"/>
          <p:cNvSpPr txBox="1"/>
          <p:nvPr>
            <p:ph type="title"/>
          </p:nvPr>
        </p:nvSpPr>
        <p:spPr>
          <a:xfrm>
            <a:off x="182125" y="1223202"/>
            <a:ext cx="4139100" cy="38226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000000"/>
              </a:buClr>
              <a:buSzPts val="5000"/>
              <a:buNone/>
              <a:defRPr sz="5000">
                <a:solidFill>
                  <a:srgbClr val="000000"/>
                </a:solidFill>
              </a:defRPr>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113" name="Google Shape;113;p24"/>
          <p:cNvSpPr txBox="1"/>
          <p:nvPr/>
        </p:nvSpPr>
        <p:spPr>
          <a:xfrm>
            <a:off x="125" y="0"/>
            <a:ext cx="9144000" cy="61500"/>
          </a:xfrm>
          <a:prstGeom prst="rect">
            <a:avLst/>
          </a:prstGeom>
          <a:solidFill>
            <a:srgbClr val="EF4848"/>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Poppins"/>
              <a:ea typeface="Poppins"/>
              <a:cs typeface="Poppins"/>
              <a:sym typeface="Poppin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4" name="Shape 114"/>
        <p:cNvGrpSpPr/>
        <p:nvPr/>
      </p:nvGrpSpPr>
      <p:grpSpPr>
        <a:xfrm>
          <a:off x="0" y="0"/>
          <a:ext cx="0" cy="0"/>
          <a:chOff x="0" y="0"/>
          <a:chExt cx="0" cy="0"/>
        </a:xfrm>
      </p:grpSpPr>
      <p:sp>
        <p:nvSpPr>
          <p:cNvPr id="115" name="Google Shape;115;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16" name="Google Shape;116;p2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117" name="Google Shape;117;p2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118" name="Google Shape;118;p25"/>
          <p:cNvSpPr txBox="1"/>
          <p:nvPr>
            <p:ph idx="12" type="sldNum"/>
          </p:nvPr>
        </p:nvSpPr>
        <p:spPr>
          <a:xfrm>
            <a:off x="8559647" y="4837354"/>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19" name="Google Shape;119;p25"/>
          <p:cNvSpPr txBox="1"/>
          <p:nvPr/>
        </p:nvSpPr>
        <p:spPr>
          <a:xfrm>
            <a:off x="125" y="0"/>
            <a:ext cx="9144000" cy="61500"/>
          </a:xfrm>
          <a:prstGeom prst="rect">
            <a:avLst/>
          </a:prstGeom>
          <a:solidFill>
            <a:srgbClr val="EF4848"/>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Poppins"/>
              <a:ea typeface="Poppins"/>
              <a:cs typeface="Poppins"/>
              <a:sym typeface="Poppin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TITLE_AND_TWO_COLUMNS_1">
    <p:spTree>
      <p:nvGrpSpPr>
        <p:cNvPr id="120" name="Shape 120"/>
        <p:cNvGrpSpPr/>
        <p:nvPr/>
      </p:nvGrpSpPr>
      <p:grpSpPr>
        <a:xfrm>
          <a:off x="0" y="0"/>
          <a:ext cx="0" cy="0"/>
          <a:chOff x="0" y="0"/>
          <a:chExt cx="0" cy="0"/>
        </a:xfrm>
      </p:grpSpPr>
      <p:sp>
        <p:nvSpPr>
          <p:cNvPr id="121" name="Google Shape;121;p26"/>
          <p:cNvSpPr txBox="1"/>
          <p:nvPr>
            <p:ph idx="12" type="sldNum"/>
          </p:nvPr>
        </p:nvSpPr>
        <p:spPr>
          <a:xfrm>
            <a:off x="8559647" y="4837354"/>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22" name="Google Shape;122;p26"/>
          <p:cNvSpPr txBox="1"/>
          <p:nvPr/>
        </p:nvSpPr>
        <p:spPr>
          <a:xfrm>
            <a:off x="125" y="0"/>
            <a:ext cx="9144000" cy="61500"/>
          </a:xfrm>
          <a:prstGeom prst="rect">
            <a:avLst/>
          </a:prstGeom>
          <a:solidFill>
            <a:srgbClr val="EF4848"/>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Poppins"/>
              <a:ea typeface="Poppins"/>
              <a:cs typeface="Poppins"/>
              <a:sym typeface="Poppin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rgbClr val="EF4848"/>
        </a:solidFill>
      </p:bgPr>
    </p:bg>
    <p:spTree>
      <p:nvGrpSpPr>
        <p:cNvPr id="123" name="Shape 123"/>
        <p:cNvGrpSpPr/>
        <p:nvPr/>
      </p:nvGrpSpPr>
      <p:grpSpPr>
        <a:xfrm>
          <a:off x="0" y="0"/>
          <a:ext cx="0" cy="0"/>
          <a:chOff x="0" y="0"/>
          <a:chExt cx="0" cy="0"/>
        </a:xfrm>
      </p:grpSpPr>
      <p:sp>
        <p:nvSpPr>
          <p:cNvPr id="124" name="Google Shape;124;p27"/>
          <p:cNvSpPr txBox="1"/>
          <p:nvPr>
            <p:ph type="title"/>
          </p:nvPr>
        </p:nvSpPr>
        <p:spPr>
          <a:xfrm>
            <a:off x="490250" y="526350"/>
            <a:ext cx="5683800" cy="4090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p:txBody>
      </p:sp>
      <p:sp>
        <p:nvSpPr>
          <p:cNvPr id="125" name="Google Shape;125;p27"/>
          <p:cNvSpPr txBox="1"/>
          <p:nvPr>
            <p:ph idx="12" type="sldNum"/>
          </p:nvPr>
        </p:nvSpPr>
        <p:spPr>
          <a:xfrm>
            <a:off x="8559647" y="4837354"/>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6" name="Shape 126"/>
        <p:cNvGrpSpPr/>
        <p:nvPr/>
      </p:nvGrpSpPr>
      <p:grpSpPr>
        <a:xfrm>
          <a:off x="0" y="0"/>
          <a:ext cx="0" cy="0"/>
          <a:chOff x="0" y="0"/>
          <a:chExt cx="0" cy="0"/>
        </a:xfrm>
      </p:grpSpPr>
      <p:sp>
        <p:nvSpPr>
          <p:cNvPr id="127" name="Google Shape;127;p28"/>
          <p:cNvSpPr txBox="1"/>
          <p:nvPr>
            <p:ph idx="12" type="sldNum"/>
          </p:nvPr>
        </p:nvSpPr>
        <p:spPr>
          <a:xfrm>
            <a:off x="8559647" y="4837354"/>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p:cSld name="SECTION_HEADER_1">
    <p:bg>
      <p:bgPr>
        <a:blipFill>
          <a:blip r:embed="rId2">
            <a:alphaModFix/>
          </a:blip>
          <a:stretch>
            <a:fillRect/>
          </a:stretch>
        </a:blipFill>
      </p:bgPr>
    </p:bg>
    <p:spTree>
      <p:nvGrpSpPr>
        <p:cNvPr id="128" name="Shape 128"/>
        <p:cNvGrpSpPr/>
        <p:nvPr/>
      </p:nvGrpSpPr>
      <p:grpSpPr>
        <a:xfrm>
          <a:off x="0" y="0"/>
          <a:ext cx="0" cy="0"/>
          <a:chOff x="0" y="0"/>
          <a:chExt cx="0" cy="0"/>
        </a:xfrm>
      </p:grpSpPr>
      <p:sp>
        <p:nvSpPr>
          <p:cNvPr id="129" name="Google Shape;129;p29"/>
          <p:cNvSpPr txBox="1"/>
          <p:nvPr>
            <p:ph idx="12" type="sldNum"/>
          </p:nvPr>
        </p:nvSpPr>
        <p:spPr>
          <a:xfrm>
            <a:off x="8559647" y="4837354"/>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130" name="Google Shape;130;p29"/>
          <p:cNvSpPr txBox="1"/>
          <p:nvPr>
            <p:ph type="title"/>
          </p:nvPr>
        </p:nvSpPr>
        <p:spPr>
          <a:xfrm>
            <a:off x="195131" y="447653"/>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4500"/>
              <a:buNone/>
              <a:defRPr sz="45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31" name="Google Shape;131;p29"/>
          <p:cNvSpPr txBox="1"/>
          <p:nvPr>
            <p:ph idx="1" type="subTitle"/>
          </p:nvPr>
        </p:nvSpPr>
        <p:spPr>
          <a:xfrm>
            <a:off x="195131" y="1314669"/>
            <a:ext cx="4359900" cy="2988600"/>
          </a:xfrm>
          <a:prstGeom prst="rect">
            <a:avLst/>
          </a:prstGeom>
        </p:spPr>
        <p:txBody>
          <a:bodyPr anchorCtr="0" anchor="t" bIns="91425" lIns="91425" spcFirstLastPara="1" rIns="91425" wrap="square" tIns="91425">
            <a:noAutofit/>
          </a:bodyPr>
          <a:lstStyle>
            <a:lvl1pPr lvl="0" rtl="0">
              <a:lnSpc>
                <a:spcPct val="150000"/>
              </a:lnSpc>
              <a:spcBef>
                <a:spcPts val="0"/>
              </a:spcBef>
              <a:spcAft>
                <a:spcPts val="0"/>
              </a:spcAft>
              <a:buSzPts val="2000"/>
              <a:buNone/>
              <a:defRPr b="1" sz="2000"/>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sp>
        <p:nvSpPr>
          <p:cNvPr id="132" name="Google Shape;132;p29"/>
          <p:cNvSpPr txBox="1"/>
          <p:nvPr/>
        </p:nvSpPr>
        <p:spPr>
          <a:xfrm>
            <a:off x="125" y="0"/>
            <a:ext cx="9144000" cy="61500"/>
          </a:xfrm>
          <a:prstGeom prst="rect">
            <a:avLst/>
          </a:prstGeom>
          <a:solidFill>
            <a:srgbClr val="EF4848"/>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Poppins"/>
              <a:ea typeface="Poppins"/>
              <a:cs typeface="Poppins"/>
              <a:sym typeface="Poppin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133" name="Shape 133"/>
        <p:cNvGrpSpPr/>
        <p:nvPr/>
      </p:nvGrpSpPr>
      <p:grpSpPr>
        <a:xfrm>
          <a:off x="0" y="0"/>
          <a:ext cx="0" cy="0"/>
          <a:chOff x="0" y="0"/>
          <a:chExt cx="0" cy="0"/>
        </a:xfrm>
      </p:grpSpPr>
      <p:sp>
        <p:nvSpPr>
          <p:cNvPr id="134" name="Google Shape;134;p3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35" name="Google Shape;135;p3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136" name="Google Shape;136;p3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_2_2">
    <p:spTree>
      <p:nvGrpSpPr>
        <p:cNvPr id="18" name="Shape 18"/>
        <p:cNvGrpSpPr/>
        <p:nvPr/>
      </p:nvGrpSpPr>
      <p:grpSpPr>
        <a:xfrm>
          <a:off x="0" y="0"/>
          <a:ext cx="0" cy="0"/>
          <a:chOff x="0" y="0"/>
          <a:chExt cx="0" cy="0"/>
        </a:xfrm>
      </p:grpSpPr>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20" name="Google Shape;20;p4"/>
          <p:cNvPicPr preferRelativeResize="0"/>
          <p:nvPr/>
        </p:nvPicPr>
        <p:blipFill>
          <a:blip r:embed="rId2">
            <a:alphaModFix/>
          </a:blip>
          <a:stretch>
            <a:fillRect/>
          </a:stretch>
        </p:blipFill>
        <p:spPr>
          <a:xfrm>
            <a:off x="0" y="0"/>
            <a:ext cx="9144000" cy="5143496"/>
          </a:xfrm>
          <a:prstGeom prst="rect">
            <a:avLst/>
          </a:prstGeom>
          <a:noFill/>
          <a:ln>
            <a:noFill/>
          </a:ln>
        </p:spPr>
      </p:pic>
      <p:sp>
        <p:nvSpPr>
          <p:cNvPr id="21" name="Google Shape;21;p4"/>
          <p:cNvSpPr txBox="1"/>
          <p:nvPr>
            <p:ph type="title"/>
          </p:nvPr>
        </p:nvSpPr>
        <p:spPr>
          <a:xfrm>
            <a:off x="219325" y="1459300"/>
            <a:ext cx="4625100" cy="23373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2" name="Google Shape;22;p4"/>
          <p:cNvSpPr txBox="1"/>
          <p:nvPr>
            <p:ph idx="1" type="subTitle"/>
          </p:nvPr>
        </p:nvSpPr>
        <p:spPr>
          <a:xfrm>
            <a:off x="252550" y="4416475"/>
            <a:ext cx="4778100" cy="438600"/>
          </a:xfrm>
          <a:prstGeom prst="rect">
            <a:avLst/>
          </a:prstGeom>
        </p:spPr>
        <p:txBody>
          <a:bodyPr anchorCtr="0" anchor="t" bIns="91425" lIns="91425" spcFirstLastPara="1" rIns="91425" wrap="square" tIns="91425">
            <a:normAutofit/>
          </a:bodyPr>
          <a:lstStyle>
            <a:lvl1pPr lvl="0">
              <a:spcBef>
                <a:spcPts val="0"/>
              </a:spcBef>
              <a:spcAft>
                <a:spcPts val="0"/>
              </a:spcAft>
              <a:buClr>
                <a:schemeClr val="lt1"/>
              </a:buClr>
              <a:buSzPts val="1800"/>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id="23" name="Google Shape;23;p4" title="Grubhub_Wordmark_White.png"/>
          <p:cNvPicPr preferRelativeResize="0"/>
          <p:nvPr/>
        </p:nvPicPr>
        <p:blipFill>
          <a:blip r:embed="rId3">
            <a:alphaModFix/>
          </a:blip>
          <a:stretch>
            <a:fillRect/>
          </a:stretch>
        </p:blipFill>
        <p:spPr>
          <a:xfrm>
            <a:off x="325176" y="389150"/>
            <a:ext cx="2305649" cy="48295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SLIDE 1">
  <p:cSld name="TITLE_2">
    <p:spTree>
      <p:nvGrpSpPr>
        <p:cNvPr id="24" name="Shape 24"/>
        <p:cNvGrpSpPr/>
        <p:nvPr/>
      </p:nvGrpSpPr>
      <p:grpSpPr>
        <a:xfrm>
          <a:off x="0" y="0"/>
          <a:ext cx="0" cy="0"/>
          <a:chOff x="0" y="0"/>
          <a:chExt cx="0" cy="0"/>
        </a:xfrm>
      </p:grpSpPr>
      <p:sp>
        <p:nvSpPr>
          <p:cNvPr id="25" name="Google Shape;2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26" name="Google Shape;26;p5"/>
          <p:cNvPicPr preferRelativeResize="0"/>
          <p:nvPr/>
        </p:nvPicPr>
        <p:blipFill>
          <a:blip r:embed="rId2">
            <a:alphaModFix/>
          </a:blip>
          <a:stretch>
            <a:fillRect/>
          </a:stretch>
        </p:blipFill>
        <p:spPr>
          <a:xfrm>
            <a:off x="0" y="0"/>
            <a:ext cx="9144000" cy="5143496"/>
          </a:xfrm>
          <a:prstGeom prst="rect">
            <a:avLst/>
          </a:prstGeom>
          <a:noFill/>
          <a:ln>
            <a:noFill/>
          </a:ln>
        </p:spPr>
      </p:pic>
      <p:sp>
        <p:nvSpPr>
          <p:cNvPr id="27" name="Google Shape;27;p5"/>
          <p:cNvSpPr txBox="1"/>
          <p:nvPr>
            <p:ph idx="1" type="body"/>
          </p:nvPr>
        </p:nvSpPr>
        <p:spPr>
          <a:xfrm>
            <a:off x="338900" y="1944425"/>
            <a:ext cx="5944500" cy="23835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Clr>
                <a:schemeClr val="accent2"/>
              </a:buClr>
              <a:buSzPts val="1800"/>
              <a:buChar char="●"/>
              <a:defRPr>
                <a:solidFill>
                  <a:schemeClr val="accent2"/>
                </a:solidFill>
              </a:defRPr>
            </a:lvl1pPr>
            <a:lvl2pPr indent="-317500" lvl="1" marL="914400">
              <a:spcBef>
                <a:spcPts val="0"/>
              </a:spcBef>
              <a:spcAft>
                <a:spcPts val="0"/>
              </a:spcAft>
              <a:buClr>
                <a:schemeClr val="accent2"/>
              </a:buClr>
              <a:buSzPts val="1400"/>
              <a:buChar char="○"/>
              <a:defRPr>
                <a:solidFill>
                  <a:schemeClr val="accent2"/>
                </a:solidFill>
              </a:defRPr>
            </a:lvl2pPr>
            <a:lvl3pPr indent="-317500" lvl="2" marL="1371600">
              <a:spcBef>
                <a:spcPts val="0"/>
              </a:spcBef>
              <a:spcAft>
                <a:spcPts val="0"/>
              </a:spcAft>
              <a:buClr>
                <a:schemeClr val="accent2"/>
              </a:buClr>
              <a:buSzPts val="1400"/>
              <a:buChar char="■"/>
              <a:defRPr>
                <a:solidFill>
                  <a:schemeClr val="accent2"/>
                </a:solidFill>
              </a:defRPr>
            </a:lvl3pPr>
            <a:lvl4pPr indent="-317500" lvl="3" marL="1828800">
              <a:spcBef>
                <a:spcPts val="0"/>
              </a:spcBef>
              <a:spcAft>
                <a:spcPts val="0"/>
              </a:spcAft>
              <a:buClr>
                <a:schemeClr val="accent2"/>
              </a:buClr>
              <a:buSzPts val="1400"/>
              <a:buChar char="●"/>
              <a:defRPr>
                <a:solidFill>
                  <a:schemeClr val="accent2"/>
                </a:solidFill>
              </a:defRPr>
            </a:lvl4pPr>
            <a:lvl5pPr indent="-317500" lvl="4" marL="2286000">
              <a:spcBef>
                <a:spcPts val="0"/>
              </a:spcBef>
              <a:spcAft>
                <a:spcPts val="0"/>
              </a:spcAft>
              <a:buClr>
                <a:schemeClr val="accent2"/>
              </a:buClr>
              <a:buSzPts val="1400"/>
              <a:buChar char="○"/>
              <a:defRPr>
                <a:solidFill>
                  <a:schemeClr val="accent2"/>
                </a:solidFill>
              </a:defRPr>
            </a:lvl5pPr>
            <a:lvl6pPr indent="-317500" lvl="5" marL="2743200">
              <a:spcBef>
                <a:spcPts val="0"/>
              </a:spcBef>
              <a:spcAft>
                <a:spcPts val="0"/>
              </a:spcAft>
              <a:buClr>
                <a:schemeClr val="accent2"/>
              </a:buClr>
              <a:buSzPts val="1400"/>
              <a:buChar char="■"/>
              <a:defRPr>
                <a:solidFill>
                  <a:schemeClr val="accent2"/>
                </a:solidFill>
              </a:defRPr>
            </a:lvl6pPr>
            <a:lvl7pPr indent="-317500" lvl="6" marL="3200400">
              <a:spcBef>
                <a:spcPts val="0"/>
              </a:spcBef>
              <a:spcAft>
                <a:spcPts val="0"/>
              </a:spcAft>
              <a:buClr>
                <a:schemeClr val="accent2"/>
              </a:buClr>
              <a:buSzPts val="1400"/>
              <a:buChar char="●"/>
              <a:defRPr>
                <a:solidFill>
                  <a:schemeClr val="accent2"/>
                </a:solidFill>
              </a:defRPr>
            </a:lvl7pPr>
            <a:lvl8pPr indent="-317500" lvl="7" marL="3657600">
              <a:spcBef>
                <a:spcPts val="0"/>
              </a:spcBef>
              <a:spcAft>
                <a:spcPts val="0"/>
              </a:spcAft>
              <a:buClr>
                <a:schemeClr val="accent2"/>
              </a:buClr>
              <a:buSzPts val="1400"/>
              <a:buChar char="○"/>
              <a:defRPr>
                <a:solidFill>
                  <a:schemeClr val="accent2"/>
                </a:solidFill>
              </a:defRPr>
            </a:lvl8pPr>
            <a:lvl9pPr indent="-317500" lvl="8" marL="4114800">
              <a:spcBef>
                <a:spcPts val="0"/>
              </a:spcBef>
              <a:spcAft>
                <a:spcPts val="0"/>
              </a:spcAft>
              <a:buClr>
                <a:schemeClr val="accent2"/>
              </a:buClr>
              <a:buSzPts val="1400"/>
              <a:buChar char="■"/>
              <a:defRPr>
                <a:solidFill>
                  <a:schemeClr val="accent2"/>
                </a:solidFill>
              </a:defRPr>
            </a:lvl9pPr>
          </a:lstStyle>
          <a:p/>
        </p:txBody>
      </p:sp>
      <p:sp>
        <p:nvSpPr>
          <p:cNvPr id="28" name="Google Shape;28;p5"/>
          <p:cNvSpPr txBox="1"/>
          <p:nvPr>
            <p:ph type="title"/>
          </p:nvPr>
        </p:nvSpPr>
        <p:spPr>
          <a:xfrm>
            <a:off x="338900" y="336275"/>
            <a:ext cx="5944500" cy="1236000"/>
          </a:xfrm>
          <a:prstGeom prst="rect">
            <a:avLst/>
          </a:prstGeom>
        </p:spPr>
        <p:txBody>
          <a:bodyPr anchorCtr="0" anchor="t" bIns="91425" lIns="91425" spcFirstLastPara="1" rIns="91425" wrap="square" tIns="91425">
            <a:normAutofit/>
          </a:bodyPr>
          <a:lstStyle>
            <a:lvl1pPr lvl="0">
              <a:spcBef>
                <a:spcPts val="0"/>
              </a:spcBef>
              <a:spcAft>
                <a:spcPts val="0"/>
              </a:spcAft>
              <a:buClr>
                <a:srgbClr val="FF8800"/>
              </a:buClr>
              <a:buSzPts val="4000"/>
              <a:buNone/>
              <a:defRPr sz="4000">
                <a:solidFill>
                  <a:srgbClr val="FF8800"/>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SLIDE 2">
  <p:cSld name="TITLE_2_1">
    <p:spTree>
      <p:nvGrpSpPr>
        <p:cNvPr id="29" name="Shape 29"/>
        <p:cNvGrpSpPr/>
        <p:nvPr/>
      </p:nvGrpSpPr>
      <p:grpSpPr>
        <a:xfrm>
          <a:off x="0" y="0"/>
          <a:ext cx="0" cy="0"/>
          <a:chOff x="0" y="0"/>
          <a:chExt cx="0" cy="0"/>
        </a:xfrm>
      </p:grpSpPr>
      <p:sp>
        <p:nvSpPr>
          <p:cNvPr id="30" name="Google Shape;30;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31" name="Google Shape;31;p6"/>
          <p:cNvPicPr preferRelativeResize="0"/>
          <p:nvPr/>
        </p:nvPicPr>
        <p:blipFill>
          <a:blip r:embed="rId2">
            <a:alphaModFix/>
          </a:blip>
          <a:stretch>
            <a:fillRect/>
          </a:stretch>
        </p:blipFill>
        <p:spPr>
          <a:xfrm>
            <a:off x="0" y="0"/>
            <a:ext cx="9144000" cy="5143505"/>
          </a:xfrm>
          <a:prstGeom prst="rect">
            <a:avLst/>
          </a:prstGeom>
          <a:noFill/>
          <a:ln>
            <a:noFill/>
          </a:ln>
        </p:spPr>
      </p:pic>
      <p:sp>
        <p:nvSpPr>
          <p:cNvPr id="32" name="Google Shape;32;p6"/>
          <p:cNvSpPr txBox="1"/>
          <p:nvPr>
            <p:ph type="title"/>
          </p:nvPr>
        </p:nvSpPr>
        <p:spPr>
          <a:xfrm>
            <a:off x="338900" y="336275"/>
            <a:ext cx="5944500" cy="1236000"/>
          </a:xfrm>
          <a:prstGeom prst="rect">
            <a:avLst/>
          </a:prstGeom>
        </p:spPr>
        <p:txBody>
          <a:bodyPr anchorCtr="0" anchor="t" bIns="91425" lIns="91425" spcFirstLastPara="1" rIns="91425" wrap="square" tIns="91425">
            <a:normAutofit/>
          </a:bodyPr>
          <a:lstStyle>
            <a:lvl1pPr lvl="0" rtl="0">
              <a:spcBef>
                <a:spcPts val="0"/>
              </a:spcBef>
              <a:spcAft>
                <a:spcPts val="0"/>
              </a:spcAft>
              <a:buClr>
                <a:srgbClr val="FF8800"/>
              </a:buClr>
              <a:buSzPts val="4000"/>
              <a:buNone/>
              <a:defRPr sz="4000">
                <a:solidFill>
                  <a:srgbClr val="FF8800"/>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33" name="Google Shape;33;p6"/>
          <p:cNvSpPr txBox="1"/>
          <p:nvPr>
            <p:ph idx="1" type="body"/>
          </p:nvPr>
        </p:nvSpPr>
        <p:spPr>
          <a:xfrm>
            <a:off x="338900" y="1944425"/>
            <a:ext cx="5944500" cy="23835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Clr>
                <a:schemeClr val="accent2"/>
              </a:buClr>
              <a:buSzPts val="1800"/>
              <a:buChar char="●"/>
              <a:defRPr>
                <a:solidFill>
                  <a:schemeClr val="accent2"/>
                </a:solidFill>
              </a:defRPr>
            </a:lvl1pPr>
            <a:lvl2pPr indent="-317500" lvl="1" marL="914400" rtl="0">
              <a:spcBef>
                <a:spcPts val="0"/>
              </a:spcBef>
              <a:spcAft>
                <a:spcPts val="0"/>
              </a:spcAft>
              <a:buClr>
                <a:schemeClr val="accent2"/>
              </a:buClr>
              <a:buSzPts val="1400"/>
              <a:buChar char="○"/>
              <a:defRPr>
                <a:solidFill>
                  <a:schemeClr val="accent2"/>
                </a:solidFill>
              </a:defRPr>
            </a:lvl2pPr>
            <a:lvl3pPr indent="-317500" lvl="2" marL="1371600" rtl="0">
              <a:spcBef>
                <a:spcPts val="0"/>
              </a:spcBef>
              <a:spcAft>
                <a:spcPts val="0"/>
              </a:spcAft>
              <a:buClr>
                <a:schemeClr val="accent2"/>
              </a:buClr>
              <a:buSzPts val="1400"/>
              <a:buChar char="■"/>
              <a:defRPr>
                <a:solidFill>
                  <a:schemeClr val="accent2"/>
                </a:solidFill>
              </a:defRPr>
            </a:lvl3pPr>
            <a:lvl4pPr indent="-317500" lvl="3" marL="1828800" rtl="0">
              <a:spcBef>
                <a:spcPts val="0"/>
              </a:spcBef>
              <a:spcAft>
                <a:spcPts val="0"/>
              </a:spcAft>
              <a:buClr>
                <a:schemeClr val="accent2"/>
              </a:buClr>
              <a:buSzPts val="1400"/>
              <a:buChar char="●"/>
              <a:defRPr>
                <a:solidFill>
                  <a:schemeClr val="accent2"/>
                </a:solidFill>
              </a:defRPr>
            </a:lvl4pPr>
            <a:lvl5pPr indent="-317500" lvl="4" marL="2286000" rtl="0">
              <a:spcBef>
                <a:spcPts val="0"/>
              </a:spcBef>
              <a:spcAft>
                <a:spcPts val="0"/>
              </a:spcAft>
              <a:buClr>
                <a:schemeClr val="accent2"/>
              </a:buClr>
              <a:buSzPts val="1400"/>
              <a:buChar char="○"/>
              <a:defRPr>
                <a:solidFill>
                  <a:schemeClr val="accent2"/>
                </a:solidFill>
              </a:defRPr>
            </a:lvl5pPr>
            <a:lvl6pPr indent="-317500" lvl="5" marL="2743200" rtl="0">
              <a:spcBef>
                <a:spcPts val="0"/>
              </a:spcBef>
              <a:spcAft>
                <a:spcPts val="0"/>
              </a:spcAft>
              <a:buClr>
                <a:schemeClr val="accent2"/>
              </a:buClr>
              <a:buSzPts val="1400"/>
              <a:buChar char="■"/>
              <a:defRPr>
                <a:solidFill>
                  <a:schemeClr val="accent2"/>
                </a:solidFill>
              </a:defRPr>
            </a:lvl6pPr>
            <a:lvl7pPr indent="-317500" lvl="6" marL="3200400" rtl="0">
              <a:spcBef>
                <a:spcPts val="0"/>
              </a:spcBef>
              <a:spcAft>
                <a:spcPts val="0"/>
              </a:spcAft>
              <a:buClr>
                <a:schemeClr val="accent2"/>
              </a:buClr>
              <a:buSzPts val="1400"/>
              <a:buChar char="●"/>
              <a:defRPr>
                <a:solidFill>
                  <a:schemeClr val="accent2"/>
                </a:solidFill>
              </a:defRPr>
            </a:lvl7pPr>
            <a:lvl8pPr indent="-317500" lvl="7" marL="3657600" rtl="0">
              <a:spcBef>
                <a:spcPts val="0"/>
              </a:spcBef>
              <a:spcAft>
                <a:spcPts val="0"/>
              </a:spcAft>
              <a:buClr>
                <a:schemeClr val="accent2"/>
              </a:buClr>
              <a:buSzPts val="1400"/>
              <a:buChar char="○"/>
              <a:defRPr>
                <a:solidFill>
                  <a:schemeClr val="accent2"/>
                </a:solidFill>
              </a:defRPr>
            </a:lvl8pPr>
            <a:lvl9pPr indent="-317500" lvl="8" marL="4114800" rtl="0">
              <a:spcBef>
                <a:spcPts val="0"/>
              </a:spcBef>
              <a:spcAft>
                <a:spcPts val="0"/>
              </a:spcAft>
              <a:buClr>
                <a:schemeClr val="accent2"/>
              </a:buClr>
              <a:buSzPts val="1400"/>
              <a:buChar char="■"/>
              <a:defRPr>
                <a:solidFill>
                  <a:schemeClr val="accent2"/>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37" name="Google Shape;37;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38" name="Google Shape;38;p7" title="Grubhub_Wordmark_Orange.png"/>
          <p:cNvPicPr preferRelativeResize="0"/>
          <p:nvPr/>
        </p:nvPicPr>
        <p:blipFill>
          <a:blip r:embed="rId2">
            <a:alphaModFix/>
          </a:blip>
          <a:stretch>
            <a:fillRect/>
          </a:stretch>
        </p:blipFill>
        <p:spPr>
          <a:xfrm>
            <a:off x="463150" y="4760825"/>
            <a:ext cx="1231652" cy="2580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9" name="Shape 39"/>
        <p:cNvGrpSpPr/>
        <p:nvPr/>
      </p:nvGrpSpPr>
      <p:grpSpPr>
        <a:xfrm>
          <a:off x="0" y="0"/>
          <a:ext cx="0" cy="0"/>
          <a:chOff x="0" y="0"/>
          <a:chExt cx="0" cy="0"/>
        </a:xfrm>
      </p:grpSpPr>
      <p:sp>
        <p:nvSpPr>
          <p:cNvPr id="40" name="Google Shape;40;p8"/>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1" name="Google Shape;41;p8"/>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2" name="Google Shape;42;p8"/>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3" name="Google Shape;43;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44" name="Google Shape;44;p8" title="Grubhub_Wordmark_Orange.png"/>
          <p:cNvPicPr preferRelativeResize="0"/>
          <p:nvPr/>
        </p:nvPicPr>
        <p:blipFill>
          <a:blip r:embed="rId2">
            <a:alphaModFix/>
          </a:blip>
          <a:stretch>
            <a:fillRect/>
          </a:stretch>
        </p:blipFill>
        <p:spPr>
          <a:xfrm>
            <a:off x="463150" y="4760825"/>
            <a:ext cx="1231652" cy="2580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9"/>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7" name="Google Shape;47;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48" name="Google Shape;48;p9" title="Grubhub_Wordmark_Orange.png"/>
          <p:cNvPicPr preferRelativeResize="0"/>
          <p:nvPr/>
        </p:nvPicPr>
        <p:blipFill>
          <a:blip r:embed="rId2">
            <a:alphaModFix/>
          </a:blip>
          <a:stretch>
            <a:fillRect/>
          </a:stretch>
        </p:blipFill>
        <p:spPr>
          <a:xfrm>
            <a:off x="463150" y="4760825"/>
            <a:ext cx="1231652" cy="25800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9" name="Shape 49"/>
        <p:cNvGrpSpPr/>
        <p:nvPr/>
      </p:nvGrpSpPr>
      <p:grpSpPr>
        <a:xfrm>
          <a:off x="0" y="0"/>
          <a:ext cx="0" cy="0"/>
          <a:chOff x="0" y="0"/>
          <a:chExt cx="0" cy="0"/>
        </a:xfrm>
      </p:grpSpPr>
      <p:sp>
        <p:nvSpPr>
          <p:cNvPr id="50" name="Google Shape;50;p10"/>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51" name="Google Shape;51;p10"/>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52" name="Google Shape;52;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53" name="Google Shape;53;p10" title="Grubhub_Wordmark_Orange.png"/>
          <p:cNvPicPr preferRelativeResize="0"/>
          <p:nvPr/>
        </p:nvPicPr>
        <p:blipFill>
          <a:blip r:embed="rId2">
            <a:alphaModFix/>
          </a:blip>
          <a:stretch>
            <a:fillRect/>
          </a:stretch>
        </p:blipFill>
        <p:spPr>
          <a:xfrm>
            <a:off x="463150" y="4760825"/>
            <a:ext cx="1231652" cy="2580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0" Type="http://schemas.openxmlformats.org/officeDocument/2006/relationships/theme" Target="../theme/theme3.xml"/><Relationship Id="rId1" Type="http://schemas.openxmlformats.org/officeDocument/2006/relationships/slideLayout" Target="../slideLayouts/slideLayout20.xml"/><Relationship Id="rId2" Type="http://schemas.openxmlformats.org/officeDocument/2006/relationships/slideLayout" Target="../slideLayouts/slideLayout21.xml"/><Relationship Id="rId3" Type="http://schemas.openxmlformats.org/officeDocument/2006/relationships/slideLayout" Target="../slideLayouts/slideLayout22.xml"/><Relationship Id="rId4" Type="http://schemas.openxmlformats.org/officeDocument/2006/relationships/slideLayout" Target="../slideLayouts/slideLayout23.xml"/><Relationship Id="rId9" Type="http://schemas.openxmlformats.org/officeDocument/2006/relationships/slideLayout" Target="../slideLayouts/slideLayout28.xml"/><Relationship Id="rId5" Type="http://schemas.openxmlformats.org/officeDocument/2006/relationships/slideLayout" Target="../slideLayouts/slideLayout24.xml"/><Relationship Id="rId6" Type="http://schemas.openxmlformats.org/officeDocument/2006/relationships/slideLayout" Target="../slideLayouts/slideLayout25.xml"/><Relationship Id="rId7" Type="http://schemas.openxmlformats.org/officeDocument/2006/relationships/slideLayout" Target="../slideLayouts/slideLayout26.xml"/><Relationship Id="rId8"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Font typeface="Poppins"/>
              <a:buNone/>
              <a:defRPr sz="2800">
                <a:solidFill>
                  <a:schemeClr val="dk1"/>
                </a:solidFill>
                <a:latin typeface="Poppins"/>
                <a:ea typeface="Poppins"/>
                <a:cs typeface="Poppins"/>
                <a:sym typeface="Poppins"/>
              </a:defRPr>
            </a:lvl1pPr>
            <a:lvl2pPr lvl="1">
              <a:spcBef>
                <a:spcPts val="0"/>
              </a:spcBef>
              <a:spcAft>
                <a:spcPts val="0"/>
              </a:spcAft>
              <a:buClr>
                <a:schemeClr val="dk1"/>
              </a:buClr>
              <a:buSzPts val="2800"/>
              <a:buFont typeface="Poppins"/>
              <a:buNone/>
              <a:defRPr sz="2800">
                <a:solidFill>
                  <a:schemeClr val="dk1"/>
                </a:solidFill>
                <a:latin typeface="Poppins"/>
                <a:ea typeface="Poppins"/>
                <a:cs typeface="Poppins"/>
                <a:sym typeface="Poppins"/>
              </a:defRPr>
            </a:lvl2pPr>
            <a:lvl3pPr lvl="2">
              <a:spcBef>
                <a:spcPts val="0"/>
              </a:spcBef>
              <a:spcAft>
                <a:spcPts val="0"/>
              </a:spcAft>
              <a:buClr>
                <a:schemeClr val="dk1"/>
              </a:buClr>
              <a:buSzPts val="2800"/>
              <a:buFont typeface="Poppins"/>
              <a:buNone/>
              <a:defRPr sz="2800">
                <a:solidFill>
                  <a:schemeClr val="dk1"/>
                </a:solidFill>
                <a:latin typeface="Poppins"/>
                <a:ea typeface="Poppins"/>
                <a:cs typeface="Poppins"/>
                <a:sym typeface="Poppins"/>
              </a:defRPr>
            </a:lvl3pPr>
            <a:lvl4pPr lvl="3">
              <a:spcBef>
                <a:spcPts val="0"/>
              </a:spcBef>
              <a:spcAft>
                <a:spcPts val="0"/>
              </a:spcAft>
              <a:buClr>
                <a:schemeClr val="dk1"/>
              </a:buClr>
              <a:buSzPts val="2800"/>
              <a:buFont typeface="Poppins"/>
              <a:buNone/>
              <a:defRPr sz="2800">
                <a:solidFill>
                  <a:schemeClr val="dk1"/>
                </a:solidFill>
                <a:latin typeface="Poppins"/>
                <a:ea typeface="Poppins"/>
                <a:cs typeface="Poppins"/>
                <a:sym typeface="Poppins"/>
              </a:defRPr>
            </a:lvl4pPr>
            <a:lvl5pPr lvl="4">
              <a:spcBef>
                <a:spcPts val="0"/>
              </a:spcBef>
              <a:spcAft>
                <a:spcPts val="0"/>
              </a:spcAft>
              <a:buClr>
                <a:schemeClr val="dk1"/>
              </a:buClr>
              <a:buSzPts val="2800"/>
              <a:buFont typeface="Poppins"/>
              <a:buNone/>
              <a:defRPr sz="2800">
                <a:solidFill>
                  <a:schemeClr val="dk1"/>
                </a:solidFill>
                <a:latin typeface="Poppins"/>
                <a:ea typeface="Poppins"/>
                <a:cs typeface="Poppins"/>
                <a:sym typeface="Poppins"/>
              </a:defRPr>
            </a:lvl5pPr>
            <a:lvl6pPr lvl="5">
              <a:spcBef>
                <a:spcPts val="0"/>
              </a:spcBef>
              <a:spcAft>
                <a:spcPts val="0"/>
              </a:spcAft>
              <a:buClr>
                <a:schemeClr val="dk1"/>
              </a:buClr>
              <a:buSzPts val="2800"/>
              <a:buFont typeface="Poppins"/>
              <a:buNone/>
              <a:defRPr sz="2800">
                <a:solidFill>
                  <a:schemeClr val="dk1"/>
                </a:solidFill>
                <a:latin typeface="Poppins"/>
                <a:ea typeface="Poppins"/>
                <a:cs typeface="Poppins"/>
                <a:sym typeface="Poppins"/>
              </a:defRPr>
            </a:lvl6pPr>
            <a:lvl7pPr lvl="6">
              <a:spcBef>
                <a:spcPts val="0"/>
              </a:spcBef>
              <a:spcAft>
                <a:spcPts val="0"/>
              </a:spcAft>
              <a:buClr>
                <a:schemeClr val="dk1"/>
              </a:buClr>
              <a:buSzPts val="2800"/>
              <a:buFont typeface="Poppins"/>
              <a:buNone/>
              <a:defRPr sz="2800">
                <a:solidFill>
                  <a:schemeClr val="dk1"/>
                </a:solidFill>
                <a:latin typeface="Poppins"/>
                <a:ea typeface="Poppins"/>
                <a:cs typeface="Poppins"/>
                <a:sym typeface="Poppins"/>
              </a:defRPr>
            </a:lvl7pPr>
            <a:lvl8pPr lvl="7">
              <a:spcBef>
                <a:spcPts val="0"/>
              </a:spcBef>
              <a:spcAft>
                <a:spcPts val="0"/>
              </a:spcAft>
              <a:buClr>
                <a:schemeClr val="dk1"/>
              </a:buClr>
              <a:buSzPts val="2800"/>
              <a:buFont typeface="Poppins"/>
              <a:buNone/>
              <a:defRPr sz="2800">
                <a:solidFill>
                  <a:schemeClr val="dk1"/>
                </a:solidFill>
                <a:latin typeface="Poppins"/>
                <a:ea typeface="Poppins"/>
                <a:cs typeface="Poppins"/>
                <a:sym typeface="Poppins"/>
              </a:defRPr>
            </a:lvl8pPr>
            <a:lvl9pPr lvl="8">
              <a:spcBef>
                <a:spcPts val="0"/>
              </a:spcBef>
              <a:spcAft>
                <a:spcPts val="0"/>
              </a:spcAft>
              <a:buClr>
                <a:schemeClr val="dk1"/>
              </a:buClr>
              <a:buSzPts val="2800"/>
              <a:buFont typeface="Poppins"/>
              <a:buNone/>
              <a:defRPr sz="2800">
                <a:solidFill>
                  <a:schemeClr val="dk1"/>
                </a:solidFill>
                <a:latin typeface="Poppins"/>
                <a:ea typeface="Poppins"/>
                <a:cs typeface="Poppins"/>
                <a:sym typeface="Poppins"/>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Poppins"/>
              <a:buChar char="●"/>
              <a:defRPr sz="1800">
                <a:solidFill>
                  <a:schemeClr val="dk2"/>
                </a:solidFill>
                <a:latin typeface="Poppins"/>
                <a:ea typeface="Poppins"/>
                <a:cs typeface="Poppins"/>
                <a:sym typeface="Poppins"/>
              </a:defRPr>
            </a:lvl1pPr>
            <a:lvl2pPr indent="-317500" lvl="1" marL="91440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2pPr>
            <a:lvl3pPr indent="-317500" lvl="2" marL="137160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3pPr>
            <a:lvl4pPr indent="-317500" lvl="3" marL="182880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4pPr>
            <a:lvl5pPr indent="-317500" lvl="4" marL="228600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5pPr>
            <a:lvl6pPr indent="-317500" lvl="5" marL="274320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6pPr>
            <a:lvl7pPr indent="-317500" lvl="6" marL="320040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7pPr>
            <a:lvl8pPr indent="-317500" lvl="7" marL="365760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8pPr>
            <a:lvl9pPr indent="-317500" lvl="8" marL="411480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ameday">
    <p:bg>
      <p:bgPr>
        <a:solidFill>
          <a:srgbClr val="DEDEDE"/>
        </a:solidFill>
      </p:bgPr>
    </p:bg>
    <p:spTree>
      <p:nvGrpSpPr>
        <p:cNvPr id="98" name="Shape 98"/>
        <p:cNvGrpSpPr/>
        <p:nvPr/>
      </p:nvGrpSpPr>
      <p:grpSpPr>
        <a:xfrm>
          <a:off x="0" y="0"/>
          <a:ext cx="0" cy="0"/>
          <a:chOff x="0" y="0"/>
          <a:chExt cx="0" cy="0"/>
        </a:xfrm>
      </p:grpSpPr>
      <p:sp>
        <p:nvSpPr>
          <p:cNvPr id="99" name="Google Shape;99;p2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SzPts val="3000"/>
              <a:buFont typeface="Poppins"/>
              <a:buNone/>
              <a:defRPr b="1" sz="3000">
                <a:latin typeface="Poppins"/>
                <a:ea typeface="Poppins"/>
                <a:cs typeface="Poppins"/>
                <a:sym typeface="Poppins"/>
              </a:defRPr>
            </a:lvl1pPr>
            <a:lvl2pPr lvl="1"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2pPr>
            <a:lvl3pPr lvl="2"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3pPr>
            <a:lvl4pPr lvl="3"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4pPr>
            <a:lvl5pPr lvl="4"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5pPr>
            <a:lvl6pPr lvl="5"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6pPr>
            <a:lvl7pPr lvl="6"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7pPr>
            <a:lvl8pPr lvl="7"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8pPr>
            <a:lvl9pPr lvl="8" rt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9pPr>
          </a:lstStyle>
          <a:p/>
        </p:txBody>
      </p:sp>
      <p:sp>
        <p:nvSpPr>
          <p:cNvPr id="100" name="Google Shape;100;p2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SzPts val="1800"/>
              <a:buFont typeface="Poppins"/>
              <a:buChar char="●"/>
              <a:defRPr sz="1800">
                <a:latin typeface="Poppins"/>
                <a:ea typeface="Poppins"/>
                <a:cs typeface="Poppins"/>
                <a:sym typeface="Poppins"/>
              </a:defRPr>
            </a:lvl1pPr>
            <a:lvl2pPr indent="-317500" lvl="1" marL="914400" rtl="0">
              <a:lnSpc>
                <a:spcPct val="115000"/>
              </a:lnSpc>
              <a:spcBef>
                <a:spcPts val="1600"/>
              </a:spcBef>
              <a:spcAft>
                <a:spcPts val="0"/>
              </a:spcAft>
              <a:buSzPts val="1400"/>
              <a:buFont typeface="Poppins"/>
              <a:buChar char="○"/>
              <a:defRPr>
                <a:latin typeface="Poppins"/>
                <a:ea typeface="Poppins"/>
                <a:cs typeface="Poppins"/>
                <a:sym typeface="Poppins"/>
              </a:defRPr>
            </a:lvl2pPr>
            <a:lvl3pPr indent="-317500" lvl="2" marL="1371600" rtl="0">
              <a:lnSpc>
                <a:spcPct val="115000"/>
              </a:lnSpc>
              <a:spcBef>
                <a:spcPts val="1600"/>
              </a:spcBef>
              <a:spcAft>
                <a:spcPts val="0"/>
              </a:spcAft>
              <a:buSzPts val="1400"/>
              <a:buFont typeface="Poppins"/>
              <a:buChar char="■"/>
              <a:defRPr>
                <a:latin typeface="Poppins"/>
                <a:ea typeface="Poppins"/>
                <a:cs typeface="Poppins"/>
                <a:sym typeface="Poppins"/>
              </a:defRPr>
            </a:lvl3pPr>
            <a:lvl4pPr indent="-317500" lvl="3" marL="1828800" rtl="0">
              <a:lnSpc>
                <a:spcPct val="115000"/>
              </a:lnSpc>
              <a:spcBef>
                <a:spcPts val="1600"/>
              </a:spcBef>
              <a:spcAft>
                <a:spcPts val="0"/>
              </a:spcAft>
              <a:buSzPts val="1400"/>
              <a:buFont typeface="Poppins"/>
              <a:buChar char="●"/>
              <a:defRPr>
                <a:latin typeface="Poppins"/>
                <a:ea typeface="Poppins"/>
                <a:cs typeface="Poppins"/>
                <a:sym typeface="Poppins"/>
              </a:defRPr>
            </a:lvl4pPr>
            <a:lvl5pPr indent="-317500" lvl="4" marL="2286000" rtl="0">
              <a:lnSpc>
                <a:spcPct val="115000"/>
              </a:lnSpc>
              <a:spcBef>
                <a:spcPts val="1600"/>
              </a:spcBef>
              <a:spcAft>
                <a:spcPts val="0"/>
              </a:spcAft>
              <a:buSzPts val="1400"/>
              <a:buFont typeface="Poppins"/>
              <a:buChar char="○"/>
              <a:defRPr>
                <a:latin typeface="Poppins"/>
                <a:ea typeface="Poppins"/>
                <a:cs typeface="Poppins"/>
                <a:sym typeface="Poppins"/>
              </a:defRPr>
            </a:lvl5pPr>
            <a:lvl6pPr indent="-317500" lvl="5" marL="2743200" rtl="0">
              <a:lnSpc>
                <a:spcPct val="115000"/>
              </a:lnSpc>
              <a:spcBef>
                <a:spcPts val="1600"/>
              </a:spcBef>
              <a:spcAft>
                <a:spcPts val="0"/>
              </a:spcAft>
              <a:buSzPts val="1400"/>
              <a:buFont typeface="Poppins"/>
              <a:buChar char="■"/>
              <a:defRPr>
                <a:latin typeface="Poppins"/>
                <a:ea typeface="Poppins"/>
                <a:cs typeface="Poppins"/>
                <a:sym typeface="Poppins"/>
              </a:defRPr>
            </a:lvl6pPr>
            <a:lvl7pPr indent="-317500" lvl="6" marL="3200400" rtl="0">
              <a:lnSpc>
                <a:spcPct val="115000"/>
              </a:lnSpc>
              <a:spcBef>
                <a:spcPts val="1600"/>
              </a:spcBef>
              <a:spcAft>
                <a:spcPts val="0"/>
              </a:spcAft>
              <a:buSzPts val="1400"/>
              <a:buFont typeface="Poppins"/>
              <a:buChar char="●"/>
              <a:defRPr>
                <a:latin typeface="Poppins"/>
                <a:ea typeface="Poppins"/>
                <a:cs typeface="Poppins"/>
                <a:sym typeface="Poppins"/>
              </a:defRPr>
            </a:lvl7pPr>
            <a:lvl8pPr indent="-317500" lvl="7" marL="3657600" rtl="0">
              <a:lnSpc>
                <a:spcPct val="115000"/>
              </a:lnSpc>
              <a:spcBef>
                <a:spcPts val="1600"/>
              </a:spcBef>
              <a:spcAft>
                <a:spcPts val="0"/>
              </a:spcAft>
              <a:buSzPts val="1400"/>
              <a:buFont typeface="Poppins"/>
              <a:buChar char="○"/>
              <a:defRPr>
                <a:latin typeface="Poppins"/>
                <a:ea typeface="Poppins"/>
                <a:cs typeface="Poppins"/>
                <a:sym typeface="Poppins"/>
              </a:defRPr>
            </a:lvl8pPr>
            <a:lvl9pPr indent="-317500" lvl="8" marL="4114800" rtl="0">
              <a:lnSpc>
                <a:spcPct val="115000"/>
              </a:lnSpc>
              <a:spcBef>
                <a:spcPts val="1600"/>
              </a:spcBef>
              <a:spcAft>
                <a:spcPts val="1600"/>
              </a:spcAft>
              <a:buSzPts val="1400"/>
              <a:buFont typeface="Poppins"/>
              <a:buChar char="■"/>
              <a:defRPr>
                <a:latin typeface="Poppins"/>
                <a:ea typeface="Poppins"/>
                <a:cs typeface="Poppins"/>
                <a:sym typeface="Poppins"/>
              </a:defRPr>
            </a:lvl9pPr>
          </a:lstStyle>
          <a:p/>
        </p:txBody>
      </p:sp>
      <p:sp>
        <p:nvSpPr>
          <p:cNvPr id="101" name="Google Shape;101;p21"/>
          <p:cNvSpPr txBox="1"/>
          <p:nvPr>
            <p:ph idx="12" type="sldNum"/>
          </p:nvPr>
        </p:nvSpPr>
        <p:spPr>
          <a:xfrm>
            <a:off x="8559647" y="4837354"/>
            <a:ext cx="548700" cy="393600"/>
          </a:xfrm>
          <a:prstGeom prst="rect">
            <a:avLst/>
          </a:prstGeom>
          <a:noFill/>
          <a:ln>
            <a:noFill/>
          </a:ln>
        </p:spPr>
        <p:txBody>
          <a:bodyPr anchorCtr="0" anchor="ctr" bIns="91425" lIns="91425" spcFirstLastPara="1" rIns="91425" wrap="square" tIns="91425">
            <a:noAutofit/>
          </a:bodyPr>
          <a:lstStyle>
            <a:lvl1pPr lvl="0" rtl="0" algn="r">
              <a:buNone/>
              <a:defRPr b="1" sz="600">
                <a:solidFill>
                  <a:srgbClr val="EF4848"/>
                </a:solidFill>
                <a:latin typeface="Poppins"/>
                <a:ea typeface="Poppins"/>
                <a:cs typeface="Poppins"/>
                <a:sym typeface="Poppins"/>
              </a:defRPr>
            </a:lvl1pPr>
            <a:lvl2pPr lvl="1" rtl="0" algn="r">
              <a:buNone/>
              <a:defRPr b="1" sz="600">
                <a:solidFill>
                  <a:srgbClr val="EF4848"/>
                </a:solidFill>
                <a:latin typeface="Poppins"/>
                <a:ea typeface="Poppins"/>
                <a:cs typeface="Poppins"/>
                <a:sym typeface="Poppins"/>
              </a:defRPr>
            </a:lvl2pPr>
            <a:lvl3pPr lvl="2" rtl="0" algn="r">
              <a:buNone/>
              <a:defRPr b="1" sz="600">
                <a:solidFill>
                  <a:srgbClr val="EF4848"/>
                </a:solidFill>
                <a:latin typeface="Poppins"/>
                <a:ea typeface="Poppins"/>
                <a:cs typeface="Poppins"/>
                <a:sym typeface="Poppins"/>
              </a:defRPr>
            </a:lvl3pPr>
            <a:lvl4pPr lvl="3" rtl="0" algn="r">
              <a:buNone/>
              <a:defRPr b="1" sz="600">
                <a:solidFill>
                  <a:srgbClr val="EF4848"/>
                </a:solidFill>
                <a:latin typeface="Poppins"/>
                <a:ea typeface="Poppins"/>
                <a:cs typeface="Poppins"/>
                <a:sym typeface="Poppins"/>
              </a:defRPr>
            </a:lvl4pPr>
            <a:lvl5pPr lvl="4" rtl="0" algn="r">
              <a:buNone/>
              <a:defRPr b="1" sz="600">
                <a:solidFill>
                  <a:srgbClr val="EF4848"/>
                </a:solidFill>
                <a:latin typeface="Poppins"/>
                <a:ea typeface="Poppins"/>
                <a:cs typeface="Poppins"/>
                <a:sym typeface="Poppins"/>
              </a:defRPr>
            </a:lvl5pPr>
            <a:lvl6pPr lvl="5" rtl="0" algn="r">
              <a:buNone/>
              <a:defRPr b="1" sz="600">
                <a:solidFill>
                  <a:srgbClr val="EF4848"/>
                </a:solidFill>
                <a:latin typeface="Poppins"/>
                <a:ea typeface="Poppins"/>
                <a:cs typeface="Poppins"/>
                <a:sym typeface="Poppins"/>
              </a:defRPr>
            </a:lvl6pPr>
            <a:lvl7pPr lvl="6" rtl="0" algn="r">
              <a:buNone/>
              <a:defRPr b="1" sz="600">
                <a:solidFill>
                  <a:srgbClr val="EF4848"/>
                </a:solidFill>
                <a:latin typeface="Poppins"/>
                <a:ea typeface="Poppins"/>
                <a:cs typeface="Poppins"/>
                <a:sym typeface="Poppins"/>
              </a:defRPr>
            </a:lvl7pPr>
            <a:lvl8pPr lvl="7" rtl="0" algn="r">
              <a:buNone/>
              <a:defRPr b="1" sz="600">
                <a:solidFill>
                  <a:srgbClr val="EF4848"/>
                </a:solidFill>
                <a:latin typeface="Poppins"/>
                <a:ea typeface="Poppins"/>
                <a:cs typeface="Poppins"/>
                <a:sym typeface="Poppins"/>
              </a:defRPr>
            </a:lvl8pPr>
            <a:lvl9pPr lvl="8" rtl="0" algn="r">
              <a:buNone/>
              <a:defRPr b="1" sz="600">
                <a:solidFill>
                  <a:srgbClr val="EF4848"/>
                </a:solidFill>
                <a:latin typeface="Poppins"/>
                <a:ea typeface="Poppins"/>
                <a:cs typeface="Poppins"/>
                <a:sym typeface="Poppi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7.png"/><Relationship Id="rId4" Type="http://schemas.openxmlformats.org/officeDocument/2006/relationships/image" Target="../media/image5.png"/><Relationship Id="rId5"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0.xml"/><Relationship Id="rId3" Type="http://schemas.openxmlformats.org/officeDocument/2006/relationships/hyperlink" Target="https://docs.google.com/document/d/11KwsbB9y2aX3jCrkSBNCWRa65THaTaCynyj5Ykot5dc/edit?usp=sharing"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12.png"/><Relationship Id="rId4" Type="http://schemas.openxmlformats.org/officeDocument/2006/relationships/image" Target="../media/image4.png"/><Relationship Id="rId5"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2.xml"/><Relationship Id="rId3" Type="http://schemas.openxmlformats.org/officeDocument/2006/relationships/hyperlink" Target="https://drive.google.com/drive/folders/1lbTf68QCxEbtPjDrIiH37mITBGfP7NE9?usp=sharing"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3.xml"/><Relationship Id="rId3" Type="http://schemas.openxmlformats.org/officeDocument/2006/relationships/image" Target="../media/image12.png"/><Relationship Id="rId4" Type="http://schemas.openxmlformats.org/officeDocument/2006/relationships/image" Target="../media/image4.png"/><Relationship Id="rId5"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4.xml"/><Relationship Id="rId3" Type="http://schemas.openxmlformats.org/officeDocument/2006/relationships/hyperlink" Target="https://docs.google.com/document/d/1XUJt9AaP9iF6t3Vj3fp-lyPW8imTcVgb10Sh8mt_5Go/edit?usp=sharing"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5.xml"/><Relationship Id="rId3" Type="http://schemas.openxmlformats.org/officeDocument/2006/relationships/image" Target="../media/image12.png"/><Relationship Id="rId4" Type="http://schemas.openxmlformats.org/officeDocument/2006/relationships/image" Target="../media/image4.png"/><Relationship Id="rId5"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6.xml"/><Relationship Id="rId3" Type="http://schemas.openxmlformats.org/officeDocument/2006/relationships/hyperlink" Target="https://docs.google.com/document/d/1h02FpfIUR2y_vLKDXgea9fSO8xqNQxjAHz7faqkRqL0/edit?usp=sharing"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7.xml"/><Relationship Id="rId3" Type="http://schemas.openxmlformats.org/officeDocument/2006/relationships/image" Target="../media/image12.png"/><Relationship Id="rId4" Type="http://schemas.openxmlformats.org/officeDocument/2006/relationships/image" Target="../media/image4.png"/><Relationship Id="rId5"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8.xml"/><Relationship Id="rId3" Type="http://schemas.openxmlformats.org/officeDocument/2006/relationships/hyperlink" Target="https://docs.google.com/document/d/1RspUpdhT8GWNL9T_nqcVwsoS-zL2zCjAHt-Cyim0Arc/edit?usp=sharing"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 Id="rId3"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slide" Target="/ppt/slides/slide3.xml"/><Relationship Id="rId4" Type="http://schemas.openxmlformats.org/officeDocument/2006/relationships/slide" Target="/ppt/slides/slide5.xml"/><Relationship Id="rId9" Type="http://schemas.openxmlformats.org/officeDocument/2006/relationships/image" Target="../media/image14.png"/><Relationship Id="rId5" Type="http://schemas.openxmlformats.org/officeDocument/2006/relationships/slide" Target="/ppt/slides/slide9.xml"/><Relationship Id="rId6" Type="http://schemas.openxmlformats.org/officeDocument/2006/relationships/slide" Target="/ppt/slides/slide15.xml"/><Relationship Id="rId7" Type="http://schemas.openxmlformats.org/officeDocument/2006/relationships/slide" Target="/ppt/slides/slide17.xml"/><Relationship Id="rId8"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3.xml"/><Relationship Id="rId3" Type="http://schemas.openxmlformats.org/officeDocument/2006/relationships/image" Target="../media/image12.png"/><Relationship Id="rId4" Type="http://schemas.openxmlformats.org/officeDocument/2006/relationships/image" Target="../media/image4.png"/><Relationship Id="rId5"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5.xml"/><Relationship Id="rId3" Type="http://schemas.openxmlformats.org/officeDocument/2006/relationships/image" Target="../media/image12.png"/><Relationship Id="rId4" Type="http://schemas.openxmlformats.org/officeDocument/2006/relationships/image" Target="../media/image4.png"/><Relationship Id="rId5"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hyperlink" Target="https://drive.google.com/drive/folders/1Q7MI56Sd0E6uSIIyMN92QQfqlFPZ929U?usp=sharing" TargetMode="External"/><Relationship Id="rId4" Type="http://schemas.openxmlformats.org/officeDocument/2006/relationships/hyperlink" Target="https://drive.google.com/drive/folders/1BUtytQkg-SZk2xvWzoIttPhqnyAd3l6w?usp=sharing" TargetMode="External"/><Relationship Id="rId5" Type="http://schemas.openxmlformats.org/officeDocument/2006/relationships/image" Target="../media/image1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hyperlink" Target="https://brand.grubhub.com/public" TargetMode="External"/><Relationship Id="rId5" Type="http://schemas.openxmlformats.org/officeDocument/2006/relationships/hyperlink" Target="https://brand.grubhub.com/public" TargetMode="External"/><Relationship Id="rId6" Type="http://schemas.openxmlformats.org/officeDocument/2006/relationships/hyperlink" Target="https://brand.grubhub.com/public"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 Id="rId3" Type="http://schemas.openxmlformats.org/officeDocument/2006/relationships/image" Target="../media/image18.png"/><Relationship Id="rId4" Type="http://schemas.openxmlformats.org/officeDocument/2006/relationships/hyperlink" Target="https://drive.google.com/drive/folders/1FRUsuNgY7IcnKz1wjEFRpVzkd4dilXyh?usp=sharing"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9.xml"/><Relationship Id="rId3" Type="http://schemas.openxmlformats.org/officeDocument/2006/relationships/image" Target="../media/image12.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5500"/>
        </a:solidFill>
      </p:bgPr>
    </p:bg>
    <p:spTree>
      <p:nvGrpSpPr>
        <p:cNvPr id="140" name="Shape 140"/>
        <p:cNvGrpSpPr/>
        <p:nvPr/>
      </p:nvGrpSpPr>
      <p:grpSpPr>
        <a:xfrm>
          <a:off x="0" y="0"/>
          <a:ext cx="0" cy="0"/>
          <a:chOff x="0" y="0"/>
          <a:chExt cx="0" cy="0"/>
        </a:xfrm>
      </p:grpSpPr>
      <p:sp>
        <p:nvSpPr>
          <p:cNvPr id="141" name="Google Shape;141;p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latin typeface="Fira Sans"/>
                <a:ea typeface="Fira Sans"/>
                <a:cs typeface="Fira Sans"/>
                <a:sym typeface="Fira Sans"/>
              </a:rPr>
              <a:t>‹#›</a:t>
            </a:fld>
            <a:endParaRPr>
              <a:latin typeface="Fira Sans"/>
              <a:ea typeface="Fira Sans"/>
              <a:cs typeface="Fira Sans"/>
              <a:sym typeface="Fira Sans"/>
            </a:endParaRPr>
          </a:p>
        </p:txBody>
      </p:sp>
      <p:sp>
        <p:nvSpPr>
          <p:cNvPr id="142" name="Google Shape;142;p31"/>
          <p:cNvSpPr txBox="1"/>
          <p:nvPr>
            <p:ph type="ctrTitle"/>
          </p:nvPr>
        </p:nvSpPr>
        <p:spPr>
          <a:xfrm>
            <a:off x="442200" y="744575"/>
            <a:ext cx="7811400" cy="1136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4500">
                <a:latin typeface="Fira Sans"/>
                <a:ea typeface="Fira Sans"/>
                <a:cs typeface="Fira Sans"/>
                <a:sym typeface="Fira Sans"/>
              </a:rPr>
              <a:t>Starship Robot Delivery Marketing Kit</a:t>
            </a:r>
            <a:endParaRPr b="1" sz="4500">
              <a:latin typeface="Fira Sans"/>
              <a:ea typeface="Fira Sans"/>
              <a:cs typeface="Fira Sans"/>
              <a:sym typeface="Fira Sans"/>
            </a:endParaRPr>
          </a:p>
        </p:txBody>
      </p:sp>
      <p:pic>
        <p:nvPicPr>
          <p:cNvPr id="143" name="Google Shape;143;p31"/>
          <p:cNvPicPr preferRelativeResize="0"/>
          <p:nvPr/>
        </p:nvPicPr>
        <p:blipFill rotWithShape="1">
          <a:blip r:embed="rId3">
            <a:alphaModFix/>
          </a:blip>
          <a:srcRect b="5929" l="3178" r="3616" t="23393"/>
          <a:stretch/>
        </p:blipFill>
        <p:spPr>
          <a:xfrm>
            <a:off x="1551838" y="2454775"/>
            <a:ext cx="6040325" cy="1916674"/>
          </a:xfrm>
          <a:prstGeom prst="rect">
            <a:avLst/>
          </a:prstGeom>
          <a:noFill/>
          <a:ln>
            <a:noFill/>
          </a:ln>
        </p:spPr>
      </p:pic>
      <p:pic>
        <p:nvPicPr>
          <p:cNvPr id="144" name="Google Shape;144;p31"/>
          <p:cNvPicPr preferRelativeResize="0"/>
          <p:nvPr/>
        </p:nvPicPr>
        <p:blipFill rotWithShape="1">
          <a:blip r:embed="rId4">
            <a:alphaModFix/>
          </a:blip>
          <a:srcRect b="31960" l="0" r="0" t="30924"/>
          <a:stretch/>
        </p:blipFill>
        <p:spPr>
          <a:xfrm>
            <a:off x="7063400" y="4739419"/>
            <a:ext cx="1885368" cy="393601"/>
          </a:xfrm>
          <a:prstGeom prst="rect">
            <a:avLst/>
          </a:prstGeom>
          <a:noFill/>
          <a:ln>
            <a:noFill/>
          </a:ln>
        </p:spPr>
      </p:pic>
      <p:sp>
        <p:nvSpPr>
          <p:cNvPr id="145" name="Google Shape;145;p31"/>
          <p:cNvSpPr/>
          <p:nvPr/>
        </p:nvSpPr>
        <p:spPr>
          <a:xfrm>
            <a:off x="40350" y="4572000"/>
            <a:ext cx="1539600" cy="561000"/>
          </a:xfrm>
          <a:prstGeom prst="rect">
            <a:avLst/>
          </a:prstGeom>
          <a:solidFill>
            <a:srgbClr val="FF55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pic>
        <p:nvPicPr>
          <p:cNvPr id="146" name="Google Shape;146;p31" title="Grubhub_Wordmark_White.png"/>
          <p:cNvPicPr preferRelativeResize="0"/>
          <p:nvPr/>
        </p:nvPicPr>
        <p:blipFill>
          <a:blip r:embed="rId5">
            <a:alphaModFix/>
          </a:blip>
          <a:stretch>
            <a:fillRect/>
          </a:stretch>
        </p:blipFill>
        <p:spPr>
          <a:xfrm>
            <a:off x="390272" y="4752872"/>
            <a:ext cx="1327857" cy="2781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40"/>
          <p:cNvSpPr txBox="1"/>
          <p:nvPr>
            <p:ph idx="12" type="sldNum"/>
          </p:nvPr>
        </p:nvSpPr>
        <p:spPr>
          <a:xfrm>
            <a:off x="8559647" y="4753908"/>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latin typeface="Fira Sans"/>
                <a:ea typeface="Fira Sans"/>
                <a:cs typeface="Fira Sans"/>
                <a:sym typeface="Fira Sans"/>
              </a:rPr>
              <a:t>‹#›</a:t>
            </a:fld>
            <a:endParaRPr>
              <a:latin typeface="Fira Sans"/>
              <a:ea typeface="Fira Sans"/>
              <a:cs typeface="Fira Sans"/>
              <a:sym typeface="Fira Sans"/>
            </a:endParaRPr>
          </a:p>
        </p:txBody>
      </p:sp>
      <p:sp>
        <p:nvSpPr>
          <p:cNvPr id="230" name="Google Shape;230;p40"/>
          <p:cNvSpPr txBox="1"/>
          <p:nvPr/>
        </p:nvSpPr>
        <p:spPr>
          <a:xfrm>
            <a:off x="469850" y="366350"/>
            <a:ext cx="4543200" cy="72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rgbClr val="595959"/>
                </a:solidFill>
                <a:latin typeface="Fira Sans"/>
                <a:ea typeface="Fira Sans"/>
                <a:cs typeface="Fira Sans"/>
                <a:sym typeface="Fira Sans"/>
              </a:rPr>
              <a:t>PR Guide</a:t>
            </a:r>
            <a:endParaRPr b="1" sz="3500">
              <a:solidFill>
                <a:srgbClr val="595959"/>
              </a:solidFill>
              <a:latin typeface="Fira Sans"/>
              <a:ea typeface="Fira Sans"/>
              <a:cs typeface="Fira Sans"/>
              <a:sym typeface="Fira Sans"/>
            </a:endParaRPr>
          </a:p>
        </p:txBody>
      </p:sp>
      <p:sp>
        <p:nvSpPr>
          <p:cNvPr id="231" name="Google Shape;231;p40"/>
          <p:cNvSpPr txBox="1"/>
          <p:nvPr/>
        </p:nvSpPr>
        <p:spPr>
          <a:xfrm>
            <a:off x="469850" y="1186525"/>
            <a:ext cx="7925400" cy="26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595959"/>
                </a:solidFill>
                <a:latin typeface="Fira Sans"/>
                <a:ea typeface="Fira Sans"/>
                <a:cs typeface="Fira Sans"/>
                <a:sym typeface="Fira Sans"/>
              </a:rPr>
              <a:t>We want you to lead the PR launch launch strategy! We strongly recommend sending out a press release and coordinating media the </a:t>
            </a:r>
            <a:r>
              <a:rPr lang="en" sz="1800">
                <a:solidFill>
                  <a:srgbClr val="595959"/>
                </a:solidFill>
                <a:latin typeface="Fira Sans"/>
                <a:ea typeface="Fira Sans"/>
                <a:cs typeface="Fira Sans"/>
                <a:sym typeface="Fira Sans"/>
              </a:rPr>
              <a:t>week of the launch. Our PR guide includes:</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342900" lvl="0" marL="457200" rtl="0" algn="l">
              <a:spcBef>
                <a:spcPts val="0"/>
              </a:spcBef>
              <a:spcAft>
                <a:spcPts val="0"/>
              </a:spcAft>
              <a:buClr>
                <a:srgbClr val="595959"/>
              </a:buClr>
              <a:buSzPts val="1800"/>
              <a:buFont typeface="Fira Sans"/>
              <a:buChar char="●"/>
            </a:pPr>
            <a:r>
              <a:rPr lang="en" sz="1800">
                <a:solidFill>
                  <a:srgbClr val="595959"/>
                </a:solidFill>
                <a:latin typeface="Fira Sans"/>
                <a:ea typeface="Fira Sans"/>
                <a:cs typeface="Fira Sans"/>
                <a:sym typeface="Fira Sans"/>
              </a:rPr>
              <a:t>Press release template</a:t>
            </a:r>
            <a:endParaRPr sz="1800">
              <a:solidFill>
                <a:srgbClr val="595959"/>
              </a:solidFill>
              <a:latin typeface="Fira Sans"/>
              <a:ea typeface="Fira Sans"/>
              <a:cs typeface="Fira Sans"/>
              <a:sym typeface="Fira Sans"/>
            </a:endParaRPr>
          </a:p>
          <a:p>
            <a:pPr indent="-342900" lvl="0" marL="457200" rtl="0" algn="l">
              <a:spcBef>
                <a:spcPts val="0"/>
              </a:spcBef>
              <a:spcAft>
                <a:spcPts val="0"/>
              </a:spcAft>
              <a:buClr>
                <a:srgbClr val="595959"/>
              </a:buClr>
              <a:buSzPts val="1800"/>
              <a:buFont typeface="Fira Sans"/>
              <a:buChar char="●"/>
            </a:pPr>
            <a:r>
              <a:rPr lang="en" sz="1800">
                <a:solidFill>
                  <a:srgbClr val="595959"/>
                </a:solidFill>
                <a:latin typeface="Fira Sans"/>
                <a:ea typeface="Fira Sans"/>
                <a:cs typeface="Fira Sans"/>
                <a:sym typeface="Fira Sans"/>
              </a:rPr>
              <a:t>PR launch checklist </a:t>
            </a:r>
            <a:endParaRPr sz="1800">
              <a:solidFill>
                <a:srgbClr val="595959"/>
              </a:solidFill>
              <a:latin typeface="Fira Sans"/>
              <a:ea typeface="Fira Sans"/>
              <a:cs typeface="Fira Sans"/>
              <a:sym typeface="Fira Sans"/>
            </a:endParaRPr>
          </a:p>
          <a:p>
            <a:pPr indent="-342900" lvl="0" marL="457200" rtl="0" algn="l">
              <a:spcBef>
                <a:spcPts val="0"/>
              </a:spcBef>
              <a:spcAft>
                <a:spcPts val="0"/>
              </a:spcAft>
              <a:buClr>
                <a:srgbClr val="595959"/>
              </a:buClr>
              <a:buSzPts val="1800"/>
              <a:buFont typeface="Fira Sans"/>
              <a:buChar char="●"/>
            </a:pPr>
            <a:r>
              <a:rPr lang="en" sz="1800">
                <a:solidFill>
                  <a:srgbClr val="595959"/>
                </a:solidFill>
                <a:latin typeface="Fira Sans"/>
                <a:ea typeface="Fira Sans"/>
                <a:cs typeface="Fira Sans"/>
                <a:sym typeface="Fira Sans"/>
              </a:rPr>
              <a:t>Media outreach guide</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p:txBody>
      </p:sp>
      <p:sp>
        <p:nvSpPr>
          <p:cNvPr id="232" name="Google Shape;232;p40"/>
          <p:cNvSpPr/>
          <p:nvPr/>
        </p:nvSpPr>
        <p:spPr>
          <a:xfrm>
            <a:off x="469850" y="3918250"/>
            <a:ext cx="3247200" cy="474000"/>
          </a:xfrm>
          <a:prstGeom prst="flowChartAlternateProcess">
            <a:avLst/>
          </a:prstGeom>
          <a:solidFill>
            <a:srgbClr val="FF5500"/>
          </a:solidFill>
          <a:ln cap="flat" cmpd="sng" w="9525">
            <a:solidFill>
              <a:srgbClr val="FF55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lt1"/>
                </a:solidFill>
                <a:uFill>
                  <a:noFill/>
                </a:uFill>
                <a:latin typeface="Fira Sans"/>
                <a:ea typeface="Fira Sans"/>
                <a:cs typeface="Fira Sans"/>
                <a:sym typeface="Fira Sans"/>
                <a:hlinkClick r:id="rId3">
                  <a:extLst>
                    <a:ext uri="{A12FA001-AC4F-418D-AE19-62706E023703}">
                      <ahyp:hlinkClr val="tx"/>
                    </a:ext>
                  </a:extLst>
                </a:hlinkClick>
              </a:rPr>
              <a:t>Access PR Launch Guide</a:t>
            </a:r>
            <a:r>
              <a:rPr b="1" lang="en" sz="1800">
                <a:solidFill>
                  <a:schemeClr val="lt1"/>
                </a:solidFill>
                <a:latin typeface="Fira Sans"/>
                <a:ea typeface="Fira Sans"/>
                <a:cs typeface="Fira Sans"/>
                <a:sym typeface="Fira Sans"/>
              </a:rPr>
              <a:t> →</a:t>
            </a:r>
            <a:endParaRPr b="1" sz="1800">
              <a:solidFill>
                <a:schemeClr val="lt1"/>
              </a:solidFill>
              <a:latin typeface="Fira Sans"/>
              <a:ea typeface="Fira Sans"/>
              <a:cs typeface="Fira Sans"/>
              <a:sym typeface="Fira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5500"/>
        </a:solidFill>
      </p:bgPr>
    </p:bg>
    <p:spTree>
      <p:nvGrpSpPr>
        <p:cNvPr id="236" name="Shape 236"/>
        <p:cNvGrpSpPr/>
        <p:nvPr/>
      </p:nvGrpSpPr>
      <p:grpSpPr>
        <a:xfrm>
          <a:off x="0" y="0"/>
          <a:ext cx="0" cy="0"/>
          <a:chOff x="0" y="0"/>
          <a:chExt cx="0" cy="0"/>
        </a:xfrm>
      </p:grpSpPr>
      <p:pic>
        <p:nvPicPr>
          <p:cNvPr id="237" name="Google Shape;237;p41"/>
          <p:cNvPicPr preferRelativeResize="0"/>
          <p:nvPr/>
        </p:nvPicPr>
        <p:blipFill>
          <a:blip r:embed="rId3">
            <a:alphaModFix/>
          </a:blip>
          <a:stretch>
            <a:fillRect/>
          </a:stretch>
        </p:blipFill>
        <p:spPr>
          <a:xfrm>
            <a:off x="457200" y="457200"/>
            <a:ext cx="1643126" cy="462926"/>
          </a:xfrm>
          <a:prstGeom prst="rect">
            <a:avLst/>
          </a:prstGeom>
          <a:noFill/>
          <a:ln>
            <a:noFill/>
          </a:ln>
        </p:spPr>
      </p:pic>
      <p:sp>
        <p:nvSpPr>
          <p:cNvPr id="238" name="Google Shape;238;p41"/>
          <p:cNvSpPr txBox="1"/>
          <p:nvPr>
            <p:ph idx="4294967295" type="title"/>
          </p:nvPr>
        </p:nvSpPr>
        <p:spPr>
          <a:xfrm>
            <a:off x="292775" y="1953750"/>
            <a:ext cx="5742300" cy="123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sz="4500">
                <a:solidFill>
                  <a:schemeClr val="lt1"/>
                </a:solidFill>
                <a:latin typeface="Fira Sans"/>
                <a:ea typeface="Fira Sans"/>
                <a:cs typeface="Fira Sans"/>
                <a:sym typeface="Fira Sans"/>
              </a:rPr>
              <a:t>Digital Launch</a:t>
            </a:r>
            <a:endParaRPr b="1" sz="4500">
              <a:solidFill>
                <a:schemeClr val="lt1"/>
              </a:solidFill>
              <a:latin typeface="Fira Sans"/>
              <a:ea typeface="Fira Sans"/>
              <a:cs typeface="Fira Sans"/>
              <a:sym typeface="Fira Sans"/>
            </a:endParaRPr>
          </a:p>
          <a:p>
            <a:pPr indent="0" lvl="0" marL="0" rtl="0" algn="l">
              <a:spcBef>
                <a:spcPts val="0"/>
              </a:spcBef>
              <a:spcAft>
                <a:spcPts val="0"/>
              </a:spcAft>
              <a:buSzPts val="990"/>
              <a:buNone/>
            </a:pPr>
            <a:r>
              <a:rPr b="1" lang="en" sz="4500">
                <a:solidFill>
                  <a:schemeClr val="lt1"/>
                </a:solidFill>
                <a:latin typeface="Fira Sans"/>
                <a:ea typeface="Fira Sans"/>
                <a:cs typeface="Fira Sans"/>
                <a:sym typeface="Fira Sans"/>
              </a:rPr>
              <a:t>Collateral</a:t>
            </a:r>
            <a:endParaRPr b="1" sz="4500">
              <a:solidFill>
                <a:schemeClr val="lt1"/>
              </a:solidFill>
              <a:latin typeface="Fira Sans"/>
              <a:ea typeface="Fira Sans"/>
              <a:cs typeface="Fira Sans"/>
              <a:sym typeface="Fira Sans"/>
            </a:endParaRPr>
          </a:p>
          <a:p>
            <a:pPr indent="0" lvl="0" marL="0" rtl="0" algn="l">
              <a:spcBef>
                <a:spcPts val="0"/>
              </a:spcBef>
              <a:spcAft>
                <a:spcPts val="0"/>
              </a:spcAft>
              <a:buSzPts val="990"/>
              <a:buNone/>
            </a:pPr>
            <a:r>
              <a:t/>
            </a:r>
            <a:endParaRPr sz="4050">
              <a:solidFill>
                <a:schemeClr val="lt1"/>
              </a:solidFill>
              <a:latin typeface="Fira Sans"/>
              <a:ea typeface="Fira Sans"/>
              <a:cs typeface="Fira Sans"/>
              <a:sym typeface="Fira Sans"/>
            </a:endParaRPr>
          </a:p>
        </p:txBody>
      </p:sp>
      <p:sp>
        <p:nvSpPr>
          <p:cNvPr id="239" name="Google Shape;239;p4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latin typeface="Fira Sans"/>
                <a:ea typeface="Fira Sans"/>
                <a:cs typeface="Fira Sans"/>
                <a:sym typeface="Fira Sans"/>
              </a:rPr>
              <a:t>‹#›</a:t>
            </a:fld>
            <a:endParaRPr>
              <a:latin typeface="Fira Sans"/>
              <a:ea typeface="Fira Sans"/>
              <a:cs typeface="Fira Sans"/>
              <a:sym typeface="Fira Sans"/>
            </a:endParaRPr>
          </a:p>
        </p:txBody>
      </p:sp>
      <p:sp>
        <p:nvSpPr>
          <p:cNvPr id="240" name="Google Shape;240;p41"/>
          <p:cNvSpPr txBox="1"/>
          <p:nvPr/>
        </p:nvSpPr>
        <p:spPr>
          <a:xfrm>
            <a:off x="390275" y="415225"/>
            <a:ext cx="2211000" cy="546900"/>
          </a:xfrm>
          <a:prstGeom prst="rect">
            <a:avLst/>
          </a:prstGeom>
          <a:solidFill>
            <a:srgbClr val="FF5500"/>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latin typeface="Poppins"/>
              <a:ea typeface="Poppins"/>
              <a:cs typeface="Poppins"/>
              <a:sym typeface="Poppins"/>
            </a:endParaRPr>
          </a:p>
        </p:txBody>
      </p:sp>
      <p:pic>
        <p:nvPicPr>
          <p:cNvPr id="241" name="Google Shape;241;p41" title="Grubhub_Wordmark_White.png"/>
          <p:cNvPicPr preferRelativeResize="0"/>
          <p:nvPr/>
        </p:nvPicPr>
        <p:blipFill>
          <a:blip r:embed="rId4">
            <a:alphaModFix/>
          </a:blip>
          <a:stretch>
            <a:fillRect/>
          </a:stretch>
        </p:blipFill>
        <p:spPr>
          <a:xfrm>
            <a:off x="457195" y="479520"/>
            <a:ext cx="1938043" cy="405950"/>
          </a:xfrm>
          <a:prstGeom prst="rect">
            <a:avLst/>
          </a:prstGeom>
          <a:noFill/>
          <a:ln>
            <a:noFill/>
          </a:ln>
        </p:spPr>
      </p:pic>
      <p:sp>
        <p:nvSpPr>
          <p:cNvPr id="242" name="Google Shape;242;p41"/>
          <p:cNvSpPr/>
          <p:nvPr/>
        </p:nvSpPr>
        <p:spPr>
          <a:xfrm>
            <a:off x="4319403" y="-235398"/>
            <a:ext cx="10905900" cy="10443300"/>
          </a:xfrm>
          <a:prstGeom prst="ellipse">
            <a:avLst/>
          </a:prstGeom>
          <a:solidFill>
            <a:srgbClr val="FFCA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43" name="Google Shape;243;p41" title="sRGB-2025-PaperBag-2-White.png"/>
          <p:cNvPicPr preferRelativeResize="0"/>
          <p:nvPr/>
        </p:nvPicPr>
        <p:blipFill rotWithShape="1">
          <a:blip r:embed="rId5">
            <a:alphaModFix/>
          </a:blip>
          <a:srcRect b="17054" l="20204" r="20210" t="18611"/>
          <a:stretch/>
        </p:blipFill>
        <p:spPr>
          <a:xfrm>
            <a:off x="5338357" y="606075"/>
            <a:ext cx="3805635" cy="410877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42"/>
          <p:cNvSpPr txBox="1"/>
          <p:nvPr>
            <p:ph idx="12" type="sldNum"/>
          </p:nvPr>
        </p:nvSpPr>
        <p:spPr>
          <a:xfrm>
            <a:off x="8559647" y="4753908"/>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latin typeface="Fira Sans"/>
                <a:ea typeface="Fira Sans"/>
                <a:cs typeface="Fira Sans"/>
                <a:sym typeface="Fira Sans"/>
              </a:rPr>
              <a:t>‹#›</a:t>
            </a:fld>
            <a:endParaRPr>
              <a:latin typeface="Fira Sans"/>
              <a:ea typeface="Fira Sans"/>
              <a:cs typeface="Fira Sans"/>
              <a:sym typeface="Fira Sans"/>
            </a:endParaRPr>
          </a:p>
        </p:txBody>
      </p:sp>
      <p:sp>
        <p:nvSpPr>
          <p:cNvPr id="249" name="Google Shape;249;p42"/>
          <p:cNvSpPr txBox="1"/>
          <p:nvPr/>
        </p:nvSpPr>
        <p:spPr>
          <a:xfrm>
            <a:off x="469850" y="366350"/>
            <a:ext cx="4543200" cy="72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rgbClr val="595959"/>
                </a:solidFill>
                <a:latin typeface="Fira Sans"/>
                <a:ea typeface="Fira Sans"/>
                <a:cs typeface="Fira Sans"/>
                <a:sym typeface="Fira Sans"/>
              </a:rPr>
              <a:t>Digital Collateral</a:t>
            </a:r>
            <a:endParaRPr b="1" sz="3500">
              <a:solidFill>
                <a:srgbClr val="595959"/>
              </a:solidFill>
              <a:latin typeface="Fira Sans"/>
              <a:ea typeface="Fira Sans"/>
              <a:cs typeface="Fira Sans"/>
              <a:sym typeface="Fira Sans"/>
            </a:endParaRPr>
          </a:p>
        </p:txBody>
      </p:sp>
      <p:sp>
        <p:nvSpPr>
          <p:cNvPr id="250" name="Google Shape;250;p42"/>
          <p:cNvSpPr txBox="1"/>
          <p:nvPr/>
        </p:nvSpPr>
        <p:spPr>
          <a:xfrm>
            <a:off x="469850" y="1186525"/>
            <a:ext cx="7925400" cy="307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595959"/>
                </a:solidFill>
                <a:latin typeface="Fira Sans"/>
                <a:ea typeface="Fira Sans"/>
                <a:cs typeface="Fira Sans"/>
                <a:sym typeface="Fira Sans"/>
              </a:rPr>
              <a:t>We created a set of digital marketing materials for you to download and use. This folder includes:</a:t>
            </a:r>
            <a:endParaRPr sz="1800">
              <a:solidFill>
                <a:srgbClr val="595959"/>
              </a:solidFill>
              <a:latin typeface="Fira Sans"/>
              <a:ea typeface="Fira Sans"/>
              <a:cs typeface="Fira Sans"/>
              <a:sym typeface="Fira Sans"/>
            </a:endParaRPr>
          </a:p>
          <a:p>
            <a:pPr indent="-330200" lvl="0" marL="457200" rtl="0" algn="l">
              <a:spcBef>
                <a:spcPts val="0"/>
              </a:spcBef>
              <a:spcAft>
                <a:spcPts val="0"/>
              </a:spcAft>
              <a:buClr>
                <a:srgbClr val="595959"/>
              </a:buClr>
              <a:buSzPts val="1600"/>
              <a:buFont typeface="Fira Sans"/>
              <a:buChar char="●"/>
            </a:pPr>
            <a:r>
              <a:rPr lang="en" sz="1600">
                <a:solidFill>
                  <a:srgbClr val="595959"/>
                </a:solidFill>
                <a:latin typeface="Fira Sans"/>
                <a:ea typeface="Fira Sans"/>
                <a:cs typeface="Fira Sans"/>
                <a:sym typeface="Fira Sans"/>
              </a:rPr>
              <a:t>3 LCD Screen Sizes (3 options with or without QR code)</a:t>
            </a:r>
            <a:endParaRPr sz="1600">
              <a:solidFill>
                <a:srgbClr val="595959"/>
              </a:solidFill>
              <a:latin typeface="Fira Sans"/>
              <a:ea typeface="Fira Sans"/>
              <a:cs typeface="Fira Sans"/>
              <a:sym typeface="Fira Sans"/>
            </a:endParaRPr>
          </a:p>
          <a:p>
            <a:pPr indent="-330200" lvl="0" marL="457200" rtl="0" algn="l">
              <a:spcBef>
                <a:spcPts val="0"/>
              </a:spcBef>
              <a:spcAft>
                <a:spcPts val="0"/>
              </a:spcAft>
              <a:buClr>
                <a:srgbClr val="595959"/>
              </a:buClr>
              <a:buSzPts val="1600"/>
              <a:buFont typeface="Fira Sans"/>
              <a:buChar char="●"/>
            </a:pPr>
            <a:r>
              <a:rPr lang="en" sz="1600">
                <a:solidFill>
                  <a:srgbClr val="595959"/>
                </a:solidFill>
                <a:latin typeface="Fira Sans"/>
                <a:ea typeface="Fira Sans"/>
                <a:cs typeface="Fira Sans"/>
                <a:sym typeface="Fira Sans"/>
              </a:rPr>
              <a:t>Standard Instagram Story</a:t>
            </a:r>
            <a:endParaRPr sz="1600">
              <a:solidFill>
                <a:srgbClr val="595959"/>
              </a:solidFill>
              <a:latin typeface="Fira Sans"/>
              <a:ea typeface="Fira Sans"/>
              <a:cs typeface="Fira Sans"/>
              <a:sym typeface="Fira Sans"/>
            </a:endParaRPr>
          </a:p>
          <a:p>
            <a:pPr indent="-330200" lvl="0" marL="457200" rtl="0" algn="l">
              <a:spcBef>
                <a:spcPts val="0"/>
              </a:spcBef>
              <a:spcAft>
                <a:spcPts val="0"/>
              </a:spcAft>
              <a:buClr>
                <a:srgbClr val="595959"/>
              </a:buClr>
              <a:buSzPts val="1600"/>
              <a:buFont typeface="Fira Sans"/>
              <a:buChar char="●"/>
            </a:pPr>
            <a:r>
              <a:rPr lang="en" sz="1600">
                <a:solidFill>
                  <a:srgbClr val="595959"/>
                </a:solidFill>
                <a:latin typeface="Fira Sans"/>
                <a:ea typeface="Fira Sans"/>
                <a:cs typeface="Fira Sans"/>
                <a:sym typeface="Fira Sans"/>
              </a:rPr>
              <a:t>Dynamic Instagram Story with 3 frames</a:t>
            </a:r>
            <a:endParaRPr sz="1600">
              <a:solidFill>
                <a:srgbClr val="595959"/>
              </a:solidFill>
              <a:latin typeface="Fira Sans"/>
              <a:ea typeface="Fira Sans"/>
              <a:cs typeface="Fira Sans"/>
              <a:sym typeface="Fira Sans"/>
            </a:endParaRPr>
          </a:p>
          <a:p>
            <a:pPr indent="-330200" lvl="0" marL="457200" rtl="0" algn="l">
              <a:spcBef>
                <a:spcPts val="0"/>
              </a:spcBef>
              <a:spcAft>
                <a:spcPts val="0"/>
              </a:spcAft>
              <a:buClr>
                <a:srgbClr val="595959"/>
              </a:buClr>
              <a:buSzPts val="1600"/>
              <a:buFont typeface="Fira Sans"/>
              <a:buChar char="●"/>
            </a:pPr>
            <a:r>
              <a:rPr lang="en" sz="1600">
                <a:solidFill>
                  <a:srgbClr val="595959"/>
                </a:solidFill>
                <a:latin typeface="Fira Sans"/>
                <a:ea typeface="Fira Sans"/>
                <a:cs typeface="Fira Sans"/>
                <a:sym typeface="Fira Sans"/>
              </a:rPr>
              <a:t>1:1 Square Social Graphic</a:t>
            </a:r>
            <a:endParaRPr sz="1600">
              <a:solidFill>
                <a:srgbClr val="595959"/>
              </a:solidFill>
              <a:latin typeface="Fira Sans"/>
              <a:ea typeface="Fira Sans"/>
              <a:cs typeface="Fira Sans"/>
              <a:sym typeface="Fira Sans"/>
            </a:endParaRPr>
          </a:p>
          <a:p>
            <a:pPr indent="-330200" lvl="0" marL="457200" rtl="0" algn="l">
              <a:spcBef>
                <a:spcPts val="0"/>
              </a:spcBef>
              <a:spcAft>
                <a:spcPts val="0"/>
              </a:spcAft>
              <a:buClr>
                <a:srgbClr val="595959"/>
              </a:buClr>
              <a:buSzPts val="1600"/>
              <a:buFont typeface="Fira Sans"/>
              <a:buChar char="●"/>
            </a:pPr>
            <a:r>
              <a:rPr lang="en" sz="1600">
                <a:solidFill>
                  <a:srgbClr val="595959"/>
                </a:solidFill>
                <a:latin typeface="Fira Sans"/>
                <a:ea typeface="Fira Sans"/>
                <a:cs typeface="Fira Sans"/>
                <a:sym typeface="Fira Sans"/>
              </a:rPr>
              <a:t>1200x630px Facebook/LinkedIn graphic</a:t>
            </a:r>
            <a:endParaRPr sz="16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p:txBody>
      </p:sp>
      <p:sp>
        <p:nvSpPr>
          <p:cNvPr id="251" name="Google Shape;251;p42"/>
          <p:cNvSpPr/>
          <p:nvPr/>
        </p:nvSpPr>
        <p:spPr>
          <a:xfrm>
            <a:off x="469850" y="3591750"/>
            <a:ext cx="3247200" cy="474000"/>
          </a:xfrm>
          <a:prstGeom prst="flowChartAlternateProcess">
            <a:avLst/>
          </a:prstGeom>
          <a:solidFill>
            <a:srgbClr val="FF5500"/>
          </a:solidFill>
          <a:ln cap="flat" cmpd="sng" w="9525">
            <a:solidFill>
              <a:srgbClr val="FF55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lt1"/>
                </a:solidFill>
                <a:uFill>
                  <a:noFill/>
                </a:uFill>
                <a:latin typeface="Fira Sans"/>
                <a:ea typeface="Fira Sans"/>
                <a:cs typeface="Fira Sans"/>
                <a:sym typeface="Fira Sans"/>
                <a:hlinkClick r:id="rId3">
                  <a:extLst>
                    <a:ext uri="{A12FA001-AC4F-418D-AE19-62706E023703}">
                      <ahyp:hlinkClr val="tx"/>
                    </a:ext>
                  </a:extLst>
                </a:hlinkClick>
              </a:rPr>
              <a:t>Access Digital Collateral</a:t>
            </a:r>
            <a:r>
              <a:rPr b="1" lang="en" sz="1800">
                <a:solidFill>
                  <a:schemeClr val="lt1"/>
                </a:solidFill>
                <a:latin typeface="Fira Sans"/>
                <a:ea typeface="Fira Sans"/>
                <a:cs typeface="Fira Sans"/>
                <a:sym typeface="Fira Sans"/>
              </a:rPr>
              <a:t> →</a:t>
            </a:r>
            <a:endParaRPr b="1" sz="1800">
              <a:solidFill>
                <a:schemeClr val="lt1"/>
              </a:solidFill>
              <a:latin typeface="Fira Sans"/>
              <a:ea typeface="Fira Sans"/>
              <a:cs typeface="Fira Sans"/>
              <a:sym typeface="Fira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5500"/>
        </a:solidFill>
      </p:bgPr>
    </p:bg>
    <p:spTree>
      <p:nvGrpSpPr>
        <p:cNvPr id="255" name="Shape 255"/>
        <p:cNvGrpSpPr/>
        <p:nvPr/>
      </p:nvGrpSpPr>
      <p:grpSpPr>
        <a:xfrm>
          <a:off x="0" y="0"/>
          <a:ext cx="0" cy="0"/>
          <a:chOff x="0" y="0"/>
          <a:chExt cx="0" cy="0"/>
        </a:xfrm>
      </p:grpSpPr>
      <p:pic>
        <p:nvPicPr>
          <p:cNvPr id="256" name="Google Shape;256;p43"/>
          <p:cNvPicPr preferRelativeResize="0"/>
          <p:nvPr/>
        </p:nvPicPr>
        <p:blipFill>
          <a:blip r:embed="rId3">
            <a:alphaModFix/>
          </a:blip>
          <a:stretch>
            <a:fillRect/>
          </a:stretch>
        </p:blipFill>
        <p:spPr>
          <a:xfrm>
            <a:off x="457200" y="457200"/>
            <a:ext cx="1643126" cy="462926"/>
          </a:xfrm>
          <a:prstGeom prst="rect">
            <a:avLst/>
          </a:prstGeom>
          <a:noFill/>
          <a:ln>
            <a:noFill/>
          </a:ln>
        </p:spPr>
      </p:pic>
      <p:sp>
        <p:nvSpPr>
          <p:cNvPr id="257" name="Google Shape;257;p43"/>
          <p:cNvSpPr txBox="1"/>
          <p:nvPr>
            <p:ph idx="4294967295" type="title"/>
          </p:nvPr>
        </p:nvSpPr>
        <p:spPr>
          <a:xfrm>
            <a:off x="292775" y="1953750"/>
            <a:ext cx="5742300" cy="123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500">
                <a:solidFill>
                  <a:schemeClr val="lt1"/>
                </a:solidFill>
                <a:latin typeface="Fira Sans"/>
                <a:ea typeface="Fira Sans"/>
                <a:cs typeface="Fira Sans"/>
                <a:sym typeface="Fira Sans"/>
              </a:rPr>
              <a:t>Email Content </a:t>
            </a:r>
            <a:endParaRPr sz="4500">
              <a:solidFill>
                <a:schemeClr val="lt1"/>
              </a:solidFill>
              <a:latin typeface="Fira Sans"/>
              <a:ea typeface="Fira Sans"/>
              <a:cs typeface="Fira Sans"/>
              <a:sym typeface="Fira Sans"/>
            </a:endParaRPr>
          </a:p>
          <a:p>
            <a:pPr indent="0" lvl="0" marL="0" rtl="0" algn="l">
              <a:spcBef>
                <a:spcPts val="0"/>
              </a:spcBef>
              <a:spcAft>
                <a:spcPts val="0"/>
              </a:spcAft>
              <a:buNone/>
            </a:pPr>
            <a:r>
              <a:rPr lang="en" sz="4500">
                <a:solidFill>
                  <a:schemeClr val="lt1"/>
                </a:solidFill>
                <a:latin typeface="Fira Sans"/>
                <a:ea typeface="Fira Sans"/>
                <a:cs typeface="Fira Sans"/>
                <a:sym typeface="Fira Sans"/>
              </a:rPr>
              <a:t>Package</a:t>
            </a:r>
            <a:endParaRPr sz="4500">
              <a:solidFill>
                <a:schemeClr val="lt1"/>
              </a:solidFill>
              <a:latin typeface="Fira Sans"/>
              <a:ea typeface="Fira Sans"/>
              <a:cs typeface="Fira Sans"/>
              <a:sym typeface="Fira Sans"/>
            </a:endParaRPr>
          </a:p>
          <a:p>
            <a:pPr indent="0" lvl="0" marL="0" rtl="0" algn="l">
              <a:spcBef>
                <a:spcPts val="0"/>
              </a:spcBef>
              <a:spcAft>
                <a:spcPts val="0"/>
              </a:spcAft>
              <a:buNone/>
            </a:pPr>
            <a:r>
              <a:t/>
            </a:r>
            <a:endParaRPr sz="4500">
              <a:solidFill>
                <a:schemeClr val="lt1"/>
              </a:solidFill>
              <a:latin typeface="Fira Sans"/>
              <a:ea typeface="Fira Sans"/>
              <a:cs typeface="Fira Sans"/>
              <a:sym typeface="Fira Sans"/>
            </a:endParaRPr>
          </a:p>
        </p:txBody>
      </p:sp>
      <p:sp>
        <p:nvSpPr>
          <p:cNvPr id="258" name="Google Shape;258;p43"/>
          <p:cNvSpPr txBox="1"/>
          <p:nvPr>
            <p:ph idx="12" type="sldNum"/>
          </p:nvPr>
        </p:nvSpPr>
        <p:spPr>
          <a:xfrm>
            <a:off x="8559647" y="4837354"/>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solidFill>
                  <a:srgbClr val="EF4848"/>
                </a:solidFill>
                <a:latin typeface="Fira Sans"/>
                <a:ea typeface="Fira Sans"/>
                <a:cs typeface="Fira Sans"/>
                <a:sym typeface="Fira Sans"/>
              </a:rPr>
              <a:t>‹#›</a:t>
            </a:fld>
            <a:endParaRPr>
              <a:solidFill>
                <a:srgbClr val="EF4848"/>
              </a:solidFill>
              <a:latin typeface="Fira Sans"/>
              <a:ea typeface="Fira Sans"/>
              <a:cs typeface="Fira Sans"/>
              <a:sym typeface="Fira Sans"/>
            </a:endParaRPr>
          </a:p>
        </p:txBody>
      </p:sp>
      <p:sp>
        <p:nvSpPr>
          <p:cNvPr id="259" name="Google Shape;259;p43"/>
          <p:cNvSpPr txBox="1"/>
          <p:nvPr/>
        </p:nvSpPr>
        <p:spPr>
          <a:xfrm>
            <a:off x="390275" y="415225"/>
            <a:ext cx="2211000" cy="546900"/>
          </a:xfrm>
          <a:prstGeom prst="rect">
            <a:avLst/>
          </a:prstGeom>
          <a:solidFill>
            <a:srgbClr val="FF5500"/>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latin typeface="Poppins"/>
              <a:ea typeface="Poppins"/>
              <a:cs typeface="Poppins"/>
              <a:sym typeface="Poppins"/>
            </a:endParaRPr>
          </a:p>
        </p:txBody>
      </p:sp>
      <p:pic>
        <p:nvPicPr>
          <p:cNvPr id="260" name="Google Shape;260;p43" title="Grubhub_Wordmark_White.png"/>
          <p:cNvPicPr preferRelativeResize="0"/>
          <p:nvPr/>
        </p:nvPicPr>
        <p:blipFill>
          <a:blip r:embed="rId4">
            <a:alphaModFix/>
          </a:blip>
          <a:stretch>
            <a:fillRect/>
          </a:stretch>
        </p:blipFill>
        <p:spPr>
          <a:xfrm>
            <a:off x="457195" y="479520"/>
            <a:ext cx="1938043" cy="405950"/>
          </a:xfrm>
          <a:prstGeom prst="rect">
            <a:avLst/>
          </a:prstGeom>
          <a:noFill/>
          <a:ln>
            <a:noFill/>
          </a:ln>
        </p:spPr>
      </p:pic>
      <p:sp>
        <p:nvSpPr>
          <p:cNvPr id="261" name="Google Shape;261;p43"/>
          <p:cNvSpPr/>
          <p:nvPr/>
        </p:nvSpPr>
        <p:spPr>
          <a:xfrm>
            <a:off x="4319403" y="-235398"/>
            <a:ext cx="10905900" cy="10443300"/>
          </a:xfrm>
          <a:prstGeom prst="ellipse">
            <a:avLst/>
          </a:prstGeom>
          <a:solidFill>
            <a:srgbClr val="FFCA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62" name="Google Shape;262;p43" title="sRGB-2025-PaperBag-2-White.png"/>
          <p:cNvPicPr preferRelativeResize="0"/>
          <p:nvPr/>
        </p:nvPicPr>
        <p:blipFill rotWithShape="1">
          <a:blip r:embed="rId5">
            <a:alphaModFix/>
          </a:blip>
          <a:srcRect b="17054" l="20204" r="20210" t="18611"/>
          <a:stretch/>
        </p:blipFill>
        <p:spPr>
          <a:xfrm>
            <a:off x="5338357" y="606075"/>
            <a:ext cx="3805635" cy="410877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44"/>
          <p:cNvSpPr txBox="1"/>
          <p:nvPr>
            <p:ph idx="12" type="sldNum"/>
          </p:nvPr>
        </p:nvSpPr>
        <p:spPr>
          <a:xfrm>
            <a:off x="8559647" y="4753908"/>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latin typeface="Fira Sans"/>
                <a:ea typeface="Fira Sans"/>
                <a:cs typeface="Fira Sans"/>
                <a:sym typeface="Fira Sans"/>
              </a:rPr>
              <a:t>‹#›</a:t>
            </a:fld>
            <a:endParaRPr>
              <a:latin typeface="Fira Sans"/>
              <a:ea typeface="Fira Sans"/>
              <a:cs typeface="Fira Sans"/>
              <a:sym typeface="Fira Sans"/>
            </a:endParaRPr>
          </a:p>
        </p:txBody>
      </p:sp>
      <p:sp>
        <p:nvSpPr>
          <p:cNvPr id="268" name="Google Shape;268;p44"/>
          <p:cNvSpPr txBox="1"/>
          <p:nvPr/>
        </p:nvSpPr>
        <p:spPr>
          <a:xfrm>
            <a:off x="469850" y="366350"/>
            <a:ext cx="4543200" cy="72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rgbClr val="595959"/>
                </a:solidFill>
                <a:latin typeface="Fira Sans"/>
                <a:ea typeface="Fira Sans"/>
                <a:cs typeface="Fira Sans"/>
                <a:sym typeface="Fira Sans"/>
              </a:rPr>
              <a:t>Email Content</a:t>
            </a:r>
            <a:endParaRPr b="1" sz="3500">
              <a:solidFill>
                <a:srgbClr val="595959"/>
              </a:solidFill>
              <a:latin typeface="Fira Sans"/>
              <a:ea typeface="Fira Sans"/>
              <a:cs typeface="Fira Sans"/>
              <a:sym typeface="Fira Sans"/>
            </a:endParaRPr>
          </a:p>
        </p:txBody>
      </p:sp>
      <p:sp>
        <p:nvSpPr>
          <p:cNvPr id="269" name="Google Shape;269;p44"/>
          <p:cNvSpPr txBox="1"/>
          <p:nvPr/>
        </p:nvSpPr>
        <p:spPr>
          <a:xfrm>
            <a:off x="469850" y="1186525"/>
            <a:ext cx="7925400" cy="240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595959"/>
                </a:solidFill>
                <a:latin typeface="Fira Sans"/>
                <a:ea typeface="Fira Sans"/>
                <a:cs typeface="Fira Sans"/>
                <a:sym typeface="Fira Sans"/>
              </a:rPr>
              <a:t>Email is the </a:t>
            </a:r>
            <a:r>
              <a:rPr b="1" lang="en" sz="1800">
                <a:solidFill>
                  <a:srgbClr val="595959"/>
                </a:solidFill>
                <a:latin typeface="Fira Sans"/>
                <a:ea typeface="Fira Sans"/>
                <a:cs typeface="Fira Sans"/>
                <a:sym typeface="Fira Sans"/>
              </a:rPr>
              <a:t>most effective </a:t>
            </a:r>
            <a:r>
              <a:rPr lang="en" sz="1800">
                <a:solidFill>
                  <a:srgbClr val="595959"/>
                </a:solidFill>
                <a:latin typeface="Fira Sans"/>
                <a:ea typeface="Fira Sans"/>
                <a:cs typeface="Fira Sans"/>
                <a:sym typeface="Fira Sans"/>
              </a:rPr>
              <a:t>way to communicate robot delivery to your students! This kit includes:</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342900" lvl="0" marL="457200" rtl="0" algn="l">
              <a:spcBef>
                <a:spcPts val="0"/>
              </a:spcBef>
              <a:spcAft>
                <a:spcPts val="0"/>
              </a:spcAft>
              <a:buClr>
                <a:srgbClr val="595959"/>
              </a:buClr>
              <a:buSzPts val="1800"/>
              <a:buFont typeface="Fira Sans"/>
              <a:buChar char="●"/>
            </a:pPr>
            <a:r>
              <a:rPr lang="en" sz="1800">
                <a:solidFill>
                  <a:srgbClr val="595959"/>
                </a:solidFill>
                <a:latin typeface="Fira Sans"/>
                <a:ea typeface="Fira Sans"/>
                <a:cs typeface="Fira Sans"/>
                <a:sym typeface="Fira Sans"/>
              </a:rPr>
              <a:t>Sample launch email</a:t>
            </a:r>
            <a:endParaRPr sz="1800">
              <a:solidFill>
                <a:srgbClr val="595959"/>
              </a:solidFill>
              <a:latin typeface="Fira Sans"/>
              <a:ea typeface="Fira Sans"/>
              <a:cs typeface="Fira Sans"/>
              <a:sym typeface="Fira Sans"/>
            </a:endParaRPr>
          </a:p>
          <a:p>
            <a:pPr indent="-342900" lvl="0" marL="457200" rtl="0" algn="l">
              <a:spcBef>
                <a:spcPts val="0"/>
              </a:spcBef>
              <a:spcAft>
                <a:spcPts val="0"/>
              </a:spcAft>
              <a:buClr>
                <a:srgbClr val="595959"/>
              </a:buClr>
              <a:buSzPts val="1800"/>
              <a:buFont typeface="Fira Sans"/>
              <a:buChar char="●"/>
            </a:pPr>
            <a:r>
              <a:rPr lang="en" sz="1800">
                <a:solidFill>
                  <a:srgbClr val="595959"/>
                </a:solidFill>
                <a:latin typeface="Fira Sans"/>
                <a:ea typeface="Fira Sans"/>
                <a:cs typeface="Fira Sans"/>
                <a:sym typeface="Fira Sans"/>
              </a:rPr>
              <a:t>Sample reminder emails</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p:txBody>
      </p:sp>
      <p:sp>
        <p:nvSpPr>
          <p:cNvPr id="270" name="Google Shape;270;p44"/>
          <p:cNvSpPr/>
          <p:nvPr/>
        </p:nvSpPr>
        <p:spPr>
          <a:xfrm>
            <a:off x="469850" y="3179700"/>
            <a:ext cx="4232700" cy="474000"/>
          </a:xfrm>
          <a:prstGeom prst="flowChartAlternateProcess">
            <a:avLst/>
          </a:prstGeom>
          <a:solidFill>
            <a:srgbClr val="FF5500"/>
          </a:solidFill>
          <a:ln cap="flat" cmpd="sng" w="9525">
            <a:solidFill>
              <a:srgbClr val="FF55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lt1"/>
                </a:solidFill>
                <a:uFill>
                  <a:noFill/>
                </a:uFill>
                <a:latin typeface="Fira Sans"/>
                <a:ea typeface="Fira Sans"/>
                <a:cs typeface="Fira Sans"/>
                <a:sym typeface="Fira Sans"/>
                <a:hlinkClick r:id="rId3">
                  <a:extLst>
                    <a:ext uri="{A12FA001-AC4F-418D-AE19-62706E023703}">
                      <ahyp:hlinkClr val="tx"/>
                    </a:ext>
                  </a:extLst>
                </a:hlinkClick>
              </a:rPr>
              <a:t>Access Email Content Package</a:t>
            </a:r>
            <a:r>
              <a:rPr b="1" lang="en" sz="1800">
                <a:solidFill>
                  <a:schemeClr val="lt1"/>
                </a:solidFill>
                <a:latin typeface="Fira Sans"/>
                <a:ea typeface="Fira Sans"/>
                <a:cs typeface="Fira Sans"/>
                <a:sym typeface="Fira Sans"/>
              </a:rPr>
              <a:t> →</a:t>
            </a:r>
            <a:endParaRPr b="1" sz="1800">
              <a:solidFill>
                <a:schemeClr val="lt1"/>
              </a:solidFill>
              <a:latin typeface="Fira Sans"/>
              <a:ea typeface="Fira Sans"/>
              <a:cs typeface="Fira Sans"/>
              <a:sym typeface="Fira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5500"/>
        </a:solidFill>
      </p:bgPr>
    </p:bg>
    <p:spTree>
      <p:nvGrpSpPr>
        <p:cNvPr id="274" name="Shape 274"/>
        <p:cNvGrpSpPr/>
        <p:nvPr/>
      </p:nvGrpSpPr>
      <p:grpSpPr>
        <a:xfrm>
          <a:off x="0" y="0"/>
          <a:ext cx="0" cy="0"/>
          <a:chOff x="0" y="0"/>
          <a:chExt cx="0" cy="0"/>
        </a:xfrm>
      </p:grpSpPr>
      <p:pic>
        <p:nvPicPr>
          <p:cNvPr id="275" name="Google Shape;275;p45"/>
          <p:cNvPicPr preferRelativeResize="0"/>
          <p:nvPr/>
        </p:nvPicPr>
        <p:blipFill>
          <a:blip r:embed="rId3">
            <a:alphaModFix/>
          </a:blip>
          <a:stretch>
            <a:fillRect/>
          </a:stretch>
        </p:blipFill>
        <p:spPr>
          <a:xfrm>
            <a:off x="457200" y="457200"/>
            <a:ext cx="1643126" cy="462926"/>
          </a:xfrm>
          <a:prstGeom prst="rect">
            <a:avLst/>
          </a:prstGeom>
          <a:noFill/>
          <a:ln>
            <a:noFill/>
          </a:ln>
        </p:spPr>
      </p:pic>
      <p:sp>
        <p:nvSpPr>
          <p:cNvPr id="276" name="Google Shape;276;p45"/>
          <p:cNvSpPr txBox="1"/>
          <p:nvPr>
            <p:ph idx="4294967295" type="title"/>
          </p:nvPr>
        </p:nvSpPr>
        <p:spPr>
          <a:xfrm>
            <a:off x="292775" y="1953750"/>
            <a:ext cx="5742300" cy="123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500">
                <a:solidFill>
                  <a:schemeClr val="lt1"/>
                </a:solidFill>
                <a:latin typeface="Fira Sans"/>
                <a:ea typeface="Fira Sans"/>
                <a:cs typeface="Fira Sans"/>
                <a:sym typeface="Fira Sans"/>
              </a:rPr>
              <a:t>Website Content </a:t>
            </a:r>
            <a:endParaRPr sz="4500">
              <a:solidFill>
                <a:schemeClr val="lt1"/>
              </a:solidFill>
              <a:latin typeface="Fira Sans"/>
              <a:ea typeface="Fira Sans"/>
              <a:cs typeface="Fira Sans"/>
              <a:sym typeface="Fira Sans"/>
            </a:endParaRPr>
          </a:p>
          <a:p>
            <a:pPr indent="0" lvl="0" marL="0" rtl="0" algn="l">
              <a:spcBef>
                <a:spcPts val="0"/>
              </a:spcBef>
              <a:spcAft>
                <a:spcPts val="0"/>
              </a:spcAft>
              <a:buNone/>
            </a:pPr>
            <a:r>
              <a:rPr lang="en" sz="4500">
                <a:solidFill>
                  <a:schemeClr val="lt1"/>
                </a:solidFill>
                <a:latin typeface="Fira Sans"/>
                <a:ea typeface="Fira Sans"/>
                <a:cs typeface="Fira Sans"/>
                <a:sym typeface="Fira Sans"/>
              </a:rPr>
              <a:t>Package</a:t>
            </a:r>
            <a:endParaRPr sz="4500">
              <a:solidFill>
                <a:schemeClr val="lt1"/>
              </a:solidFill>
              <a:latin typeface="Fira Sans"/>
              <a:ea typeface="Fira Sans"/>
              <a:cs typeface="Fira Sans"/>
              <a:sym typeface="Fira Sans"/>
            </a:endParaRPr>
          </a:p>
          <a:p>
            <a:pPr indent="0" lvl="0" marL="0" rtl="0" algn="l">
              <a:spcBef>
                <a:spcPts val="0"/>
              </a:spcBef>
              <a:spcAft>
                <a:spcPts val="0"/>
              </a:spcAft>
              <a:buNone/>
            </a:pPr>
            <a:r>
              <a:t/>
            </a:r>
            <a:endParaRPr sz="4500">
              <a:solidFill>
                <a:schemeClr val="lt1"/>
              </a:solidFill>
              <a:latin typeface="Fira Sans"/>
              <a:ea typeface="Fira Sans"/>
              <a:cs typeface="Fira Sans"/>
              <a:sym typeface="Fira Sans"/>
            </a:endParaRPr>
          </a:p>
        </p:txBody>
      </p:sp>
      <p:sp>
        <p:nvSpPr>
          <p:cNvPr id="277" name="Google Shape;277;p45"/>
          <p:cNvSpPr txBox="1"/>
          <p:nvPr>
            <p:ph idx="12" type="sldNum"/>
          </p:nvPr>
        </p:nvSpPr>
        <p:spPr>
          <a:xfrm>
            <a:off x="8559647" y="4837354"/>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solidFill>
                  <a:srgbClr val="EF4848"/>
                </a:solidFill>
                <a:latin typeface="Fira Sans"/>
                <a:ea typeface="Fira Sans"/>
                <a:cs typeface="Fira Sans"/>
                <a:sym typeface="Fira Sans"/>
              </a:rPr>
              <a:t>‹#›</a:t>
            </a:fld>
            <a:endParaRPr>
              <a:solidFill>
                <a:srgbClr val="EF4848"/>
              </a:solidFill>
              <a:latin typeface="Fira Sans"/>
              <a:ea typeface="Fira Sans"/>
              <a:cs typeface="Fira Sans"/>
              <a:sym typeface="Fira Sans"/>
            </a:endParaRPr>
          </a:p>
        </p:txBody>
      </p:sp>
      <p:sp>
        <p:nvSpPr>
          <p:cNvPr id="278" name="Google Shape;278;p45"/>
          <p:cNvSpPr txBox="1"/>
          <p:nvPr/>
        </p:nvSpPr>
        <p:spPr>
          <a:xfrm>
            <a:off x="390275" y="415225"/>
            <a:ext cx="2211000" cy="546900"/>
          </a:xfrm>
          <a:prstGeom prst="rect">
            <a:avLst/>
          </a:prstGeom>
          <a:solidFill>
            <a:srgbClr val="FF5500"/>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latin typeface="Poppins"/>
              <a:ea typeface="Poppins"/>
              <a:cs typeface="Poppins"/>
              <a:sym typeface="Poppins"/>
            </a:endParaRPr>
          </a:p>
        </p:txBody>
      </p:sp>
      <p:pic>
        <p:nvPicPr>
          <p:cNvPr id="279" name="Google Shape;279;p45" title="Grubhub_Wordmark_White.png"/>
          <p:cNvPicPr preferRelativeResize="0"/>
          <p:nvPr/>
        </p:nvPicPr>
        <p:blipFill>
          <a:blip r:embed="rId4">
            <a:alphaModFix/>
          </a:blip>
          <a:stretch>
            <a:fillRect/>
          </a:stretch>
        </p:blipFill>
        <p:spPr>
          <a:xfrm>
            <a:off x="457195" y="479520"/>
            <a:ext cx="1938043" cy="405950"/>
          </a:xfrm>
          <a:prstGeom prst="rect">
            <a:avLst/>
          </a:prstGeom>
          <a:noFill/>
          <a:ln>
            <a:noFill/>
          </a:ln>
        </p:spPr>
      </p:pic>
      <p:sp>
        <p:nvSpPr>
          <p:cNvPr id="280" name="Google Shape;280;p45"/>
          <p:cNvSpPr/>
          <p:nvPr/>
        </p:nvSpPr>
        <p:spPr>
          <a:xfrm>
            <a:off x="4319403" y="-235398"/>
            <a:ext cx="10905900" cy="10443300"/>
          </a:xfrm>
          <a:prstGeom prst="ellipse">
            <a:avLst/>
          </a:prstGeom>
          <a:solidFill>
            <a:srgbClr val="FFCA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81" name="Google Shape;281;p45" title="sRGB-2025-PaperBag-2-White.png"/>
          <p:cNvPicPr preferRelativeResize="0"/>
          <p:nvPr/>
        </p:nvPicPr>
        <p:blipFill rotWithShape="1">
          <a:blip r:embed="rId5">
            <a:alphaModFix/>
          </a:blip>
          <a:srcRect b="17054" l="20204" r="20210" t="18611"/>
          <a:stretch/>
        </p:blipFill>
        <p:spPr>
          <a:xfrm>
            <a:off x="5338357" y="606075"/>
            <a:ext cx="3805635" cy="410877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46"/>
          <p:cNvSpPr txBox="1"/>
          <p:nvPr>
            <p:ph idx="12" type="sldNum"/>
          </p:nvPr>
        </p:nvSpPr>
        <p:spPr>
          <a:xfrm>
            <a:off x="8559647" y="4753908"/>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latin typeface="Fira Sans"/>
                <a:ea typeface="Fira Sans"/>
                <a:cs typeface="Fira Sans"/>
                <a:sym typeface="Fira Sans"/>
              </a:rPr>
              <a:t>‹#›</a:t>
            </a:fld>
            <a:endParaRPr>
              <a:latin typeface="Fira Sans"/>
              <a:ea typeface="Fira Sans"/>
              <a:cs typeface="Fira Sans"/>
              <a:sym typeface="Fira Sans"/>
            </a:endParaRPr>
          </a:p>
        </p:txBody>
      </p:sp>
      <p:sp>
        <p:nvSpPr>
          <p:cNvPr id="287" name="Google Shape;287;p46"/>
          <p:cNvSpPr txBox="1"/>
          <p:nvPr/>
        </p:nvSpPr>
        <p:spPr>
          <a:xfrm>
            <a:off x="466950" y="1143275"/>
            <a:ext cx="8210100" cy="212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595959"/>
                </a:solidFill>
                <a:latin typeface="Fira Sans"/>
                <a:ea typeface="Fira Sans"/>
                <a:cs typeface="Fira Sans"/>
                <a:sym typeface="Fira Sans"/>
              </a:rPr>
              <a:t>Below is a link to an easy-to-implement web toolkit to be added to your </a:t>
            </a:r>
            <a:r>
              <a:rPr lang="en" sz="1800">
                <a:solidFill>
                  <a:srgbClr val="595959"/>
                </a:solidFill>
                <a:latin typeface="Fira Sans"/>
                <a:ea typeface="Fira Sans"/>
                <a:cs typeface="Fira Sans"/>
                <a:sym typeface="Fira Sans"/>
              </a:rPr>
              <a:t>campus</a:t>
            </a:r>
            <a:r>
              <a:rPr lang="en" sz="1800">
                <a:solidFill>
                  <a:srgbClr val="595959"/>
                </a:solidFill>
                <a:latin typeface="Fira Sans"/>
                <a:ea typeface="Fira Sans"/>
                <a:cs typeface="Fira Sans"/>
                <a:sym typeface="Fira Sans"/>
              </a:rPr>
              <a:t> dining website. In this kit, you will find: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342900" lvl="0" marL="457200" rtl="0" algn="l">
              <a:spcBef>
                <a:spcPts val="0"/>
              </a:spcBef>
              <a:spcAft>
                <a:spcPts val="0"/>
              </a:spcAft>
              <a:buClr>
                <a:srgbClr val="595959"/>
              </a:buClr>
              <a:buSzPts val="1800"/>
              <a:buFont typeface="Fira Sans"/>
              <a:buChar char="●"/>
            </a:pPr>
            <a:r>
              <a:rPr lang="en" sz="1800">
                <a:solidFill>
                  <a:srgbClr val="595959"/>
                </a:solidFill>
                <a:latin typeface="Fira Sans"/>
                <a:ea typeface="Fira Sans"/>
                <a:cs typeface="Fira Sans"/>
                <a:sym typeface="Fira Sans"/>
              </a:rPr>
              <a:t>Instructions, FAQs, and site-specific service information</a:t>
            </a:r>
            <a:endParaRPr sz="1800">
              <a:solidFill>
                <a:srgbClr val="595959"/>
              </a:solidFill>
              <a:latin typeface="Fira Sans"/>
              <a:ea typeface="Fira Sans"/>
              <a:cs typeface="Fira Sans"/>
              <a:sym typeface="Fira Sans"/>
            </a:endParaRPr>
          </a:p>
          <a:p>
            <a:pPr indent="-342900" lvl="0" marL="457200" rtl="0" algn="l">
              <a:spcBef>
                <a:spcPts val="0"/>
              </a:spcBef>
              <a:spcAft>
                <a:spcPts val="0"/>
              </a:spcAft>
              <a:buClr>
                <a:srgbClr val="595959"/>
              </a:buClr>
              <a:buSzPts val="1800"/>
              <a:buFont typeface="Fira Sans"/>
              <a:buChar char="●"/>
            </a:pPr>
            <a:r>
              <a:rPr lang="en" sz="1800">
                <a:solidFill>
                  <a:srgbClr val="595959"/>
                </a:solidFill>
                <a:latin typeface="Fira Sans"/>
                <a:ea typeface="Fira Sans"/>
                <a:cs typeface="Fira Sans"/>
                <a:sym typeface="Fira Sans"/>
              </a:rPr>
              <a:t>Multiple variations of copy to align with your needs</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p:txBody>
      </p:sp>
      <p:sp>
        <p:nvSpPr>
          <p:cNvPr id="288" name="Google Shape;288;p46"/>
          <p:cNvSpPr txBox="1"/>
          <p:nvPr/>
        </p:nvSpPr>
        <p:spPr>
          <a:xfrm>
            <a:off x="466950" y="301100"/>
            <a:ext cx="5069400" cy="72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rgbClr val="595959"/>
                </a:solidFill>
                <a:latin typeface="Fira Sans"/>
                <a:ea typeface="Fira Sans"/>
                <a:cs typeface="Fira Sans"/>
                <a:sym typeface="Fira Sans"/>
              </a:rPr>
              <a:t>Website</a:t>
            </a:r>
            <a:r>
              <a:rPr b="1" lang="en" sz="3500">
                <a:solidFill>
                  <a:srgbClr val="595959"/>
                </a:solidFill>
                <a:latin typeface="Fira Sans"/>
                <a:ea typeface="Fira Sans"/>
                <a:cs typeface="Fira Sans"/>
                <a:sym typeface="Fira Sans"/>
              </a:rPr>
              <a:t> Content</a:t>
            </a:r>
            <a:endParaRPr b="1" sz="3500">
              <a:solidFill>
                <a:srgbClr val="595959"/>
              </a:solidFill>
              <a:latin typeface="Fira Sans"/>
              <a:ea typeface="Fira Sans"/>
              <a:cs typeface="Fira Sans"/>
              <a:sym typeface="Fira Sans"/>
            </a:endParaRPr>
          </a:p>
        </p:txBody>
      </p:sp>
      <p:sp>
        <p:nvSpPr>
          <p:cNvPr id="289" name="Google Shape;289;p46"/>
          <p:cNvSpPr/>
          <p:nvPr/>
        </p:nvSpPr>
        <p:spPr>
          <a:xfrm>
            <a:off x="466950" y="3196125"/>
            <a:ext cx="4270500" cy="474000"/>
          </a:xfrm>
          <a:prstGeom prst="flowChartAlternateProcess">
            <a:avLst/>
          </a:prstGeom>
          <a:solidFill>
            <a:srgbClr val="FF5500"/>
          </a:solidFill>
          <a:ln cap="flat" cmpd="sng" w="9525">
            <a:solidFill>
              <a:srgbClr val="FF55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lt1"/>
                </a:solidFill>
                <a:uFill>
                  <a:noFill/>
                </a:uFill>
                <a:latin typeface="Fira Sans"/>
                <a:ea typeface="Fira Sans"/>
                <a:cs typeface="Fira Sans"/>
                <a:sym typeface="Fira Sans"/>
                <a:hlinkClick r:id="rId3">
                  <a:extLst>
                    <a:ext uri="{A12FA001-AC4F-418D-AE19-62706E023703}">
                      <ahyp:hlinkClr val="tx"/>
                    </a:ext>
                  </a:extLst>
                </a:hlinkClick>
              </a:rPr>
              <a:t>Access Website Content Package</a:t>
            </a:r>
            <a:r>
              <a:rPr b="1" lang="en" sz="1800">
                <a:solidFill>
                  <a:schemeClr val="lt1"/>
                </a:solidFill>
                <a:latin typeface="Fira Sans"/>
                <a:ea typeface="Fira Sans"/>
                <a:cs typeface="Fira Sans"/>
                <a:sym typeface="Fira Sans"/>
              </a:rPr>
              <a:t> →</a:t>
            </a:r>
            <a:endParaRPr b="1" sz="1800">
              <a:solidFill>
                <a:schemeClr val="lt1"/>
              </a:solidFill>
              <a:latin typeface="Fira Sans"/>
              <a:ea typeface="Fira Sans"/>
              <a:cs typeface="Fira Sans"/>
              <a:sym typeface="Fira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5500"/>
        </a:solidFill>
      </p:bgPr>
    </p:bg>
    <p:spTree>
      <p:nvGrpSpPr>
        <p:cNvPr id="293" name="Shape 293"/>
        <p:cNvGrpSpPr/>
        <p:nvPr/>
      </p:nvGrpSpPr>
      <p:grpSpPr>
        <a:xfrm>
          <a:off x="0" y="0"/>
          <a:ext cx="0" cy="0"/>
          <a:chOff x="0" y="0"/>
          <a:chExt cx="0" cy="0"/>
        </a:xfrm>
      </p:grpSpPr>
      <p:pic>
        <p:nvPicPr>
          <p:cNvPr id="294" name="Google Shape;294;p47"/>
          <p:cNvPicPr preferRelativeResize="0"/>
          <p:nvPr/>
        </p:nvPicPr>
        <p:blipFill>
          <a:blip r:embed="rId3">
            <a:alphaModFix/>
          </a:blip>
          <a:stretch>
            <a:fillRect/>
          </a:stretch>
        </p:blipFill>
        <p:spPr>
          <a:xfrm>
            <a:off x="457200" y="457200"/>
            <a:ext cx="1643126" cy="462926"/>
          </a:xfrm>
          <a:prstGeom prst="rect">
            <a:avLst/>
          </a:prstGeom>
          <a:noFill/>
          <a:ln>
            <a:noFill/>
          </a:ln>
        </p:spPr>
      </p:pic>
      <p:sp>
        <p:nvSpPr>
          <p:cNvPr id="295" name="Google Shape;295;p47"/>
          <p:cNvSpPr txBox="1"/>
          <p:nvPr>
            <p:ph idx="4294967295" type="title"/>
          </p:nvPr>
        </p:nvSpPr>
        <p:spPr>
          <a:xfrm>
            <a:off x="292775" y="1953750"/>
            <a:ext cx="5471400" cy="2221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500">
                <a:solidFill>
                  <a:schemeClr val="lt1"/>
                </a:solidFill>
                <a:latin typeface="Fira Sans"/>
                <a:ea typeface="Fira Sans"/>
                <a:cs typeface="Fira Sans"/>
                <a:sym typeface="Fira Sans"/>
              </a:rPr>
              <a:t>Social Media</a:t>
            </a:r>
            <a:r>
              <a:rPr lang="en" sz="4500">
                <a:solidFill>
                  <a:schemeClr val="lt1"/>
                </a:solidFill>
                <a:latin typeface="Fira Sans"/>
                <a:ea typeface="Fira Sans"/>
                <a:cs typeface="Fira Sans"/>
                <a:sym typeface="Fira Sans"/>
              </a:rPr>
              <a:t> Content </a:t>
            </a:r>
            <a:br>
              <a:rPr lang="en" sz="4500">
                <a:solidFill>
                  <a:schemeClr val="lt1"/>
                </a:solidFill>
                <a:latin typeface="Fira Sans"/>
                <a:ea typeface="Fira Sans"/>
                <a:cs typeface="Fira Sans"/>
                <a:sym typeface="Fira Sans"/>
              </a:rPr>
            </a:br>
            <a:r>
              <a:rPr lang="en" sz="4500">
                <a:solidFill>
                  <a:schemeClr val="lt1"/>
                </a:solidFill>
                <a:latin typeface="Fira Sans"/>
                <a:ea typeface="Fira Sans"/>
                <a:cs typeface="Fira Sans"/>
                <a:sym typeface="Fira Sans"/>
              </a:rPr>
              <a:t>Package</a:t>
            </a:r>
            <a:endParaRPr sz="4500">
              <a:solidFill>
                <a:schemeClr val="lt1"/>
              </a:solidFill>
              <a:latin typeface="Fira Sans"/>
              <a:ea typeface="Fira Sans"/>
              <a:cs typeface="Fira Sans"/>
              <a:sym typeface="Fira Sans"/>
            </a:endParaRPr>
          </a:p>
          <a:p>
            <a:pPr indent="0" lvl="0" marL="0" rtl="0" algn="l">
              <a:spcBef>
                <a:spcPts val="0"/>
              </a:spcBef>
              <a:spcAft>
                <a:spcPts val="0"/>
              </a:spcAft>
              <a:buNone/>
            </a:pPr>
            <a:r>
              <a:t/>
            </a:r>
            <a:endParaRPr sz="4500">
              <a:solidFill>
                <a:schemeClr val="lt1"/>
              </a:solidFill>
              <a:latin typeface="Fira Sans"/>
              <a:ea typeface="Fira Sans"/>
              <a:cs typeface="Fira Sans"/>
              <a:sym typeface="Fira Sans"/>
            </a:endParaRPr>
          </a:p>
        </p:txBody>
      </p:sp>
      <p:sp>
        <p:nvSpPr>
          <p:cNvPr id="296" name="Google Shape;296;p47"/>
          <p:cNvSpPr txBox="1"/>
          <p:nvPr>
            <p:ph idx="12" type="sldNum"/>
          </p:nvPr>
        </p:nvSpPr>
        <p:spPr>
          <a:xfrm>
            <a:off x="8559647" y="4837354"/>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solidFill>
                  <a:srgbClr val="EF4848"/>
                </a:solidFill>
                <a:latin typeface="Fira Sans"/>
                <a:ea typeface="Fira Sans"/>
                <a:cs typeface="Fira Sans"/>
                <a:sym typeface="Fira Sans"/>
              </a:rPr>
              <a:t>‹#›</a:t>
            </a:fld>
            <a:endParaRPr>
              <a:solidFill>
                <a:srgbClr val="EF4848"/>
              </a:solidFill>
              <a:latin typeface="Fira Sans"/>
              <a:ea typeface="Fira Sans"/>
              <a:cs typeface="Fira Sans"/>
              <a:sym typeface="Fira Sans"/>
            </a:endParaRPr>
          </a:p>
        </p:txBody>
      </p:sp>
      <p:sp>
        <p:nvSpPr>
          <p:cNvPr id="297" name="Google Shape;297;p47"/>
          <p:cNvSpPr txBox="1"/>
          <p:nvPr/>
        </p:nvSpPr>
        <p:spPr>
          <a:xfrm>
            <a:off x="390275" y="415225"/>
            <a:ext cx="2211000" cy="546900"/>
          </a:xfrm>
          <a:prstGeom prst="rect">
            <a:avLst/>
          </a:prstGeom>
          <a:solidFill>
            <a:srgbClr val="FF5500"/>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latin typeface="Poppins"/>
              <a:ea typeface="Poppins"/>
              <a:cs typeface="Poppins"/>
              <a:sym typeface="Poppins"/>
            </a:endParaRPr>
          </a:p>
        </p:txBody>
      </p:sp>
      <p:pic>
        <p:nvPicPr>
          <p:cNvPr id="298" name="Google Shape;298;p47" title="Grubhub_Wordmark_White.png"/>
          <p:cNvPicPr preferRelativeResize="0"/>
          <p:nvPr/>
        </p:nvPicPr>
        <p:blipFill>
          <a:blip r:embed="rId4">
            <a:alphaModFix/>
          </a:blip>
          <a:stretch>
            <a:fillRect/>
          </a:stretch>
        </p:blipFill>
        <p:spPr>
          <a:xfrm>
            <a:off x="457195" y="479520"/>
            <a:ext cx="1938043" cy="405950"/>
          </a:xfrm>
          <a:prstGeom prst="rect">
            <a:avLst/>
          </a:prstGeom>
          <a:noFill/>
          <a:ln>
            <a:noFill/>
          </a:ln>
        </p:spPr>
      </p:pic>
      <p:sp>
        <p:nvSpPr>
          <p:cNvPr id="299" name="Google Shape;299;p47"/>
          <p:cNvSpPr/>
          <p:nvPr/>
        </p:nvSpPr>
        <p:spPr>
          <a:xfrm>
            <a:off x="4319403" y="-235398"/>
            <a:ext cx="10905900" cy="10443300"/>
          </a:xfrm>
          <a:prstGeom prst="ellipse">
            <a:avLst/>
          </a:prstGeom>
          <a:solidFill>
            <a:srgbClr val="FFCA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00" name="Google Shape;300;p47" title="sRGB-2025-PaperBag-2-White.png"/>
          <p:cNvPicPr preferRelativeResize="0"/>
          <p:nvPr/>
        </p:nvPicPr>
        <p:blipFill rotWithShape="1">
          <a:blip r:embed="rId5">
            <a:alphaModFix/>
          </a:blip>
          <a:srcRect b="17054" l="20204" r="20210" t="18611"/>
          <a:stretch/>
        </p:blipFill>
        <p:spPr>
          <a:xfrm>
            <a:off x="5338357" y="606075"/>
            <a:ext cx="3805635" cy="4108774"/>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48"/>
          <p:cNvSpPr txBox="1"/>
          <p:nvPr>
            <p:ph idx="12" type="sldNum"/>
          </p:nvPr>
        </p:nvSpPr>
        <p:spPr>
          <a:xfrm>
            <a:off x="8559647" y="4753908"/>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latin typeface="Fira Sans"/>
                <a:ea typeface="Fira Sans"/>
                <a:cs typeface="Fira Sans"/>
                <a:sym typeface="Fira Sans"/>
              </a:rPr>
              <a:t>‹#›</a:t>
            </a:fld>
            <a:endParaRPr>
              <a:latin typeface="Fira Sans"/>
              <a:ea typeface="Fira Sans"/>
              <a:cs typeface="Fira Sans"/>
              <a:sym typeface="Fira Sans"/>
            </a:endParaRPr>
          </a:p>
        </p:txBody>
      </p:sp>
      <p:sp>
        <p:nvSpPr>
          <p:cNvPr id="306" name="Google Shape;306;p48"/>
          <p:cNvSpPr txBox="1"/>
          <p:nvPr/>
        </p:nvSpPr>
        <p:spPr>
          <a:xfrm>
            <a:off x="457475" y="1232700"/>
            <a:ext cx="7913100" cy="26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434343"/>
                </a:solidFill>
                <a:latin typeface="Fira Sans"/>
                <a:ea typeface="Fira Sans"/>
                <a:cs typeface="Fira Sans"/>
                <a:sym typeface="Fira Sans"/>
              </a:rPr>
              <a:t>Social media is a great way to communicate robot delivery, share photos, and interact with students using the robots. This kit contains:</a:t>
            </a:r>
            <a:endParaRPr sz="1800">
              <a:solidFill>
                <a:srgbClr val="434343"/>
              </a:solidFill>
              <a:latin typeface="Fira Sans"/>
              <a:ea typeface="Fira Sans"/>
              <a:cs typeface="Fira Sans"/>
              <a:sym typeface="Fira Sans"/>
            </a:endParaRPr>
          </a:p>
          <a:p>
            <a:pPr indent="0" lvl="0" marL="0" rtl="0" algn="l">
              <a:spcBef>
                <a:spcPts val="0"/>
              </a:spcBef>
              <a:spcAft>
                <a:spcPts val="0"/>
              </a:spcAft>
              <a:buNone/>
            </a:pPr>
            <a:r>
              <a:t/>
            </a:r>
            <a:endParaRPr sz="1800">
              <a:solidFill>
                <a:srgbClr val="434343"/>
              </a:solidFill>
              <a:latin typeface="Fira Sans"/>
              <a:ea typeface="Fira Sans"/>
              <a:cs typeface="Fira Sans"/>
              <a:sym typeface="Fira Sans"/>
            </a:endParaRPr>
          </a:p>
          <a:p>
            <a:pPr indent="-342900" lvl="0" marL="457200" rtl="0" algn="l">
              <a:spcBef>
                <a:spcPts val="0"/>
              </a:spcBef>
              <a:spcAft>
                <a:spcPts val="0"/>
              </a:spcAft>
              <a:buClr>
                <a:srgbClr val="434343"/>
              </a:buClr>
              <a:buSzPts val="1800"/>
              <a:buFont typeface="Fira Sans"/>
              <a:buChar char="●"/>
            </a:pPr>
            <a:r>
              <a:rPr lang="en" sz="1800">
                <a:solidFill>
                  <a:srgbClr val="434343"/>
                </a:solidFill>
                <a:latin typeface="Fira Sans"/>
                <a:ea typeface="Fira Sans"/>
                <a:cs typeface="Fira Sans"/>
                <a:sym typeface="Fira Sans"/>
              </a:rPr>
              <a:t>“Social Media Dos &amp; Don’ts”</a:t>
            </a:r>
            <a:endParaRPr sz="1800">
              <a:solidFill>
                <a:srgbClr val="434343"/>
              </a:solidFill>
              <a:latin typeface="Fira Sans"/>
              <a:ea typeface="Fira Sans"/>
              <a:cs typeface="Fira Sans"/>
              <a:sym typeface="Fira Sans"/>
            </a:endParaRPr>
          </a:p>
          <a:p>
            <a:pPr indent="-342900" lvl="0" marL="457200" rtl="0" algn="l">
              <a:spcBef>
                <a:spcPts val="0"/>
              </a:spcBef>
              <a:spcAft>
                <a:spcPts val="0"/>
              </a:spcAft>
              <a:buClr>
                <a:srgbClr val="434343"/>
              </a:buClr>
              <a:buSzPts val="1800"/>
              <a:buFont typeface="Fira Sans"/>
              <a:buChar char="●"/>
            </a:pPr>
            <a:r>
              <a:rPr lang="en" sz="1800">
                <a:solidFill>
                  <a:srgbClr val="434343"/>
                </a:solidFill>
                <a:latin typeface="Fira Sans"/>
                <a:ea typeface="Fira Sans"/>
                <a:cs typeface="Fira Sans"/>
                <a:sym typeface="Fira Sans"/>
              </a:rPr>
              <a:t>Suggested posting schedule for the school year</a:t>
            </a:r>
            <a:endParaRPr sz="1800">
              <a:solidFill>
                <a:srgbClr val="434343"/>
              </a:solidFill>
              <a:latin typeface="Fira Sans"/>
              <a:ea typeface="Fira Sans"/>
              <a:cs typeface="Fira Sans"/>
              <a:sym typeface="Fira Sans"/>
            </a:endParaRPr>
          </a:p>
          <a:p>
            <a:pPr indent="-342900" lvl="0" marL="457200" rtl="0" algn="l">
              <a:spcBef>
                <a:spcPts val="0"/>
              </a:spcBef>
              <a:spcAft>
                <a:spcPts val="0"/>
              </a:spcAft>
              <a:buClr>
                <a:srgbClr val="434343"/>
              </a:buClr>
              <a:buSzPts val="1800"/>
              <a:buFont typeface="Fira Sans"/>
              <a:buChar char="●"/>
            </a:pPr>
            <a:r>
              <a:rPr lang="en" sz="1800">
                <a:solidFill>
                  <a:srgbClr val="434343"/>
                </a:solidFill>
                <a:latin typeface="Fira Sans"/>
                <a:ea typeface="Fira Sans"/>
                <a:cs typeface="Fira Sans"/>
                <a:sym typeface="Fira Sans"/>
              </a:rPr>
              <a:t>All forms of copy for social media  (long caption, short caption, overlay text, etc.)</a:t>
            </a:r>
            <a:endParaRPr sz="1800">
              <a:solidFill>
                <a:srgbClr val="434343"/>
              </a:solidFill>
              <a:latin typeface="Fira Sans"/>
              <a:ea typeface="Fira Sans"/>
              <a:cs typeface="Fira Sans"/>
              <a:sym typeface="Fira Sans"/>
            </a:endParaRPr>
          </a:p>
          <a:p>
            <a:pPr indent="-342900" lvl="0" marL="457200" rtl="0" algn="l">
              <a:spcBef>
                <a:spcPts val="0"/>
              </a:spcBef>
              <a:spcAft>
                <a:spcPts val="0"/>
              </a:spcAft>
              <a:buClr>
                <a:srgbClr val="434343"/>
              </a:buClr>
              <a:buSzPts val="1800"/>
              <a:buFont typeface="Fira Sans"/>
              <a:buChar char="●"/>
            </a:pPr>
            <a:r>
              <a:rPr lang="en" sz="1800">
                <a:solidFill>
                  <a:srgbClr val="434343"/>
                </a:solidFill>
                <a:latin typeface="Fira Sans"/>
                <a:ea typeface="Fira Sans"/>
                <a:cs typeface="Fira Sans"/>
                <a:sym typeface="Fira Sans"/>
              </a:rPr>
              <a:t>Push and text notification content</a:t>
            </a:r>
            <a:endParaRPr sz="1800">
              <a:solidFill>
                <a:srgbClr val="434343"/>
              </a:solidFill>
              <a:latin typeface="Fira Sans"/>
              <a:ea typeface="Fira Sans"/>
              <a:cs typeface="Fira Sans"/>
              <a:sym typeface="Fira Sans"/>
            </a:endParaRPr>
          </a:p>
        </p:txBody>
      </p:sp>
      <p:sp>
        <p:nvSpPr>
          <p:cNvPr id="307" name="Google Shape;307;p48"/>
          <p:cNvSpPr txBox="1"/>
          <p:nvPr/>
        </p:nvSpPr>
        <p:spPr>
          <a:xfrm>
            <a:off x="457475" y="352150"/>
            <a:ext cx="6619200" cy="72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rgbClr val="434343"/>
                </a:solidFill>
                <a:latin typeface="Fira Sans"/>
                <a:ea typeface="Fira Sans"/>
                <a:cs typeface="Fira Sans"/>
                <a:sym typeface="Fira Sans"/>
              </a:rPr>
              <a:t>Social Media Content </a:t>
            </a:r>
            <a:endParaRPr b="1" sz="3500">
              <a:solidFill>
                <a:srgbClr val="434343"/>
              </a:solidFill>
              <a:latin typeface="Fira Sans"/>
              <a:ea typeface="Fira Sans"/>
              <a:cs typeface="Fira Sans"/>
              <a:sym typeface="Fira Sans"/>
            </a:endParaRPr>
          </a:p>
        </p:txBody>
      </p:sp>
      <p:sp>
        <p:nvSpPr>
          <p:cNvPr id="308" name="Google Shape;308;p48"/>
          <p:cNvSpPr/>
          <p:nvPr/>
        </p:nvSpPr>
        <p:spPr>
          <a:xfrm>
            <a:off x="457475" y="4279900"/>
            <a:ext cx="4789800" cy="474000"/>
          </a:xfrm>
          <a:prstGeom prst="flowChartAlternateProcess">
            <a:avLst/>
          </a:prstGeom>
          <a:solidFill>
            <a:srgbClr val="FF5500"/>
          </a:solidFill>
          <a:ln cap="flat" cmpd="sng" w="9525">
            <a:solidFill>
              <a:srgbClr val="FF55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lt1"/>
                </a:solidFill>
                <a:uFill>
                  <a:noFill/>
                </a:uFill>
                <a:latin typeface="Fira Sans"/>
                <a:ea typeface="Fira Sans"/>
                <a:cs typeface="Fira Sans"/>
                <a:sym typeface="Fira Sans"/>
                <a:hlinkClick r:id="rId3">
                  <a:extLst>
                    <a:ext uri="{A12FA001-AC4F-418D-AE19-62706E023703}">
                      <ahyp:hlinkClr val="tx"/>
                    </a:ext>
                  </a:extLst>
                </a:hlinkClick>
              </a:rPr>
              <a:t>Access Social Media Content Package</a:t>
            </a:r>
            <a:r>
              <a:rPr b="1" lang="en" sz="1800">
                <a:solidFill>
                  <a:schemeClr val="lt1"/>
                </a:solidFill>
                <a:latin typeface="Fira Sans"/>
                <a:ea typeface="Fira Sans"/>
                <a:cs typeface="Fira Sans"/>
                <a:sym typeface="Fira Sans"/>
              </a:rPr>
              <a:t> →</a:t>
            </a:r>
            <a:endParaRPr b="1" sz="1800">
              <a:solidFill>
                <a:schemeClr val="lt1"/>
              </a:solidFill>
              <a:latin typeface="Fira Sans"/>
              <a:ea typeface="Fira Sans"/>
              <a:cs typeface="Fira Sans"/>
              <a:sym typeface="Fira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5500"/>
        </a:solidFill>
      </p:bgPr>
    </p:bg>
    <p:spTree>
      <p:nvGrpSpPr>
        <p:cNvPr id="312" name="Shape 312"/>
        <p:cNvGrpSpPr/>
        <p:nvPr/>
      </p:nvGrpSpPr>
      <p:grpSpPr>
        <a:xfrm>
          <a:off x="0" y="0"/>
          <a:ext cx="0" cy="0"/>
          <a:chOff x="0" y="0"/>
          <a:chExt cx="0" cy="0"/>
        </a:xfrm>
      </p:grpSpPr>
      <p:sp>
        <p:nvSpPr>
          <p:cNvPr id="313" name="Google Shape;313;p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latin typeface="Fira Sans"/>
                <a:ea typeface="Fira Sans"/>
                <a:cs typeface="Fira Sans"/>
                <a:sym typeface="Fira Sans"/>
              </a:rPr>
              <a:t>‹#›</a:t>
            </a:fld>
            <a:endParaRPr>
              <a:latin typeface="Fira Sans"/>
              <a:ea typeface="Fira Sans"/>
              <a:cs typeface="Fira Sans"/>
              <a:sym typeface="Fira Sans"/>
            </a:endParaRPr>
          </a:p>
        </p:txBody>
      </p:sp>
      <p:pic>
        <p:nvPicPr>
          <p:cNvPr id="314" name="Google Shape;314;p49"/>
          <p:cNvPicPr preferRelativeResize="0"/>
          <p:nvPr/>
        </p:nvPicPr>
        <p:blipFill rotWithShape="1">
          <a:blip r:embed="rId3">
            <a:alphaModFix/>
          </a:blip>
          <a:srcRect b="31960" l="0" r="0" t="30924"/>
          <a:stretch/>
        </p:blipFill>
        <p:spPr>
          <a:xfrm>
            <a:off x="4423275" y="2242847"/>
            <a:ext cx="4427851" cy="924377"/>
          </a:xfrm>
          <a:prstGeom prst="rect">
            <a:avLst/>
          </a:prstGeom>
          <a:noFill/>
          <a:ln>
            <a:noFill/>
          </a:ln>
        </p:spPr>
      </p:pic>
      <p:pic>
        <p:nvPicPr>
          <p:cNvPr id="315" name="Google Shape;315;p49" title="Grubhub_Wordmark_White.png"/>
          <p:cNvPicPr preferRelativeResize="0"/>
          <p:nvPr/>
        </p:nvPicPr>
        <p:blipFill>
          <a:blip r:embed="rId4">
            <a:alphaModFix/>
          </a:blip>
          <a:stretch>
            <a:fillRect/>
          </a:stretch>
        </p:blipFill>
        <p:spPr>
          <a:xfrm>
            <a:off x="878763" y="2355613"/>
            <a:ext cx="3336376" cy="6988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7CDA2"/>
        </a:solidFill>
      </p:bgPr>
    </p:bg>
    <p:spTree>
      <p:nvGrpSpPr>
        <p:cNvPr id="150" name="Shape 150"/>
        <p:cNvGrpSpPr/>
        <p:nvPr/>
      </p:nvGrpSpPr>
      <p:grpSpPr>
        <a:xfrm>
          <a:off x="0" y="0"/>
          <a:ext cx="0" cy="0"/>
          <a:chOff x="0" y="0"/>
          <a:chExt cx="0" cy="0"/>
        </a:xfrm>
      </p:grpSpPr>
      <p:sp>
        <p:nvSpPr>
          <p:cNvPr id="151" name="Google Shape;151;p3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latin typeface="Fira Sans"/>
                <a:ea typeface="Fira Sans"/>
                <a:cs typeface="Fira Sans"/>
                <a:sym typeface="Fira Sans"/>
              </a:rPr>
              <a:t>‹#›</a:t>
            </a:fld>
            <a:endParaRPr>
              <a:latin typeface="Fira Sans"/>
              <a:ea typeface="Fira Sans"/>
              <a:cs typeface="Fira Sans"/>
              <a:sym typeface="Fira Sans"/>
            </a:endParaRPr>
          </a:p>
        </p:txBody>
      </p:sp>
      <p:sp>
        <p:nvSpPr>
          <p:cNvPr id="152" name="Google Shape;152;p32"/>
          <p:cNvSpPr txBox="1"/>
          <p:nvPr>
            <p:ph idx="1" type="subTitle"/>
          </p:nvPr>
        </p:nvSpPr>
        <p:spPr>
          <a:xfrm>
            <a:off x="409200" y="1305275"/>
            <a:ext cx="8520600" cy="3218700"/>
          </a:xfrm>
          <a:prstGeom prst="rect">
            <a:avLst/>
          </a:prstGeom>
        </p:spPr>
        <p:txBody>
          <a:bodyPr anchorCtr="0" anchor="t" bIns="91425" lIns="91425" spcFirstLastPara="1" rIns="91425" wrap="square" tIns="91425">
            <a:noAutofit/>
          </a:bodyPr>
          <a:lstStyle/>
          <a:p>
            <a:pPr indent="-342900" lvl="0" marL="457200" rtl="0" algn="l">
              <a:lnSpc>
                <a:spcPct val="150000"/>
              </a:lnSpc>
              <a:spcBef>
                <a:spcPts val="0"/>
              </a:spcBef>
              <a:spcAft>
                <a:spcPts val="0"/>
              </a:spcAft>
              <a:buClr>
                <a:srgbClr val="18100F"/>
              </a:buClr>
              <a:buSzPts val="1800"/>
              <a:buFont typeface="Fira Sans"/>
              <a:buAutoNum type="arabicPeriod"/>
            </a:pPr>
            <a:r>
              <a:rPr lang="en" sz="1800">
                <a:solidFill>
                  <a:srgbClr val="18100F"/>
                </a:solidFill>
                <a:uFill>
                  <a:noFill/>
                </a:uFill>
                <a:latin typeface="Fira Sans"/>
                <a:ea typeface="Fira Sans"/>
                <a:cs typeface="Fira Sans"/>
                <a:sym typeface="Fira Sans"/>
                <a:hlinkClick action="ppaction://hlinksldjump" r:id="rId3">
                  <a:extLst>
                    <a:ext uri="{A12FA001-AC4F-418D-AE19-62706E023703}">
                      <ahyp:hlinkClr val="tx"/>
                    </a:ext>
                  </a:extLst>
                </a:hlinkClick>
              </a:rPr>
              <a:t>Marketing Resources Overview</a:t>
            </a:r>
            <a:endParaRPr sz="1800">
              <a:solidFill>
                <a:srgbClr val="18100F"/>
              </a:solidFill>
              <a:latin typeface="Fira Sans"/>
              <a:ea typeface="Fira Sans"/>
              <a:cs typeface="Fira Sans"/>
              <a:sym typeface="Fira Sans"/>
            </a:endParaRPr>
          </a:p>
          <a:p>
            <a:pPr indent="-342900" lvl="0" marL="457200" rtl="0" algn="l">
              <a:lnSpc>
                <a:spcPct val="150000"/>
              </a:lnSpc>
              <a:spcBef>
                <a:spcPts val="0"/>
              </a:spcBef>
              <a:spcAft>
                <a:spcPts val="0"/>
              </a:spcAft>
              <a:buClr>
                <a:srgbClr val="18100F"/>
              </a:buClr>
              <a:buSzPts val="1800"/>
              <a:buFont typeface="Fira Sans"/>
              <a:buAutoNum type="arabicPeriod"/>
            </a:pPr>
            <a:r>
              <a:rPr lang="en" sz="1800">
                <a:solidFill>
                  <a:srgbClr val="18100F"/>
                </a:solidFill>
                <a:uFill>
                  <a:noFill/>
                </a:uFill>
                <a:latin typeface="Fira Sans"/>
                <a:ea typeface="Fira Sans"/>
                <a:cs typeface="Fira Sans"/>
                <a:sym typeface="Fira Sans"/>
                <a:hlinkClick action="ppaction://hlinksldjump" r:id="rId4">
                  <a:extLst>
                    <a:ext uri="{A12FA001-AC4F-418D-AE19-62706E023703}">
                      <ahyp:hlinkClr val="tx"/>
                    </a:ext>
                  </a:extLst>
                </a:hlinkClick>
              </a:rPr>
              <a:t>Logos and Imagery</a:t>
            </a:r>
            <a:endParaRPr sz="1800">
              <a:solidFill>
                <a:srgbClr val="18100F"/>
              </a:solidFill>
              <a:latin typeface="Fira Sans"/>
              <a:ea typeface="Fira Sans"/>
              <a:cs typeface="Fira Sans"/>
              <a:sym typeface="Fira Sans"/>
            </a:endParaRPr>
          </a:p>
          <a:p>
            <a:pPr indent="-342900" lvl="0" marL="457200" rtl="0" algn="l">
              <a:lnSpc>
                <a:spcPct val="150000"/>
              </a:lnSpc>
              <a:spcBef>
                <a:spcPts val="0"/>
              </a:spcBef>
              <a:spcAft>
                <a:spcPts val="0"/>
              </a:spcAft>
              <a:buClr>
                <a:srgbClr val="18100F"/>
              </a:buClr>
              <a:buSzPts val="1800"/>
              <a:buFont typeface="Fira Sans"/>
              <a:buAutoNum type="arabicPeriod"/>
            </a:pPr>
            <a:r>
              <a:rPr lang="en" sz="1800">
                <a:solidFill>
                  <a:srgbClr val="18100F"/>
                </a:solidFill>
                <a:latin typeface="Fira Sans"/>
                <a:ea typeface="Fira Sans"/>
                <a:cs typeface="Fira Sans"/>
                <a:sym typeface="Fira Sans"/>
              </a:rPr>
              <a:t>PR Launch Guide</a:t>
            </a:r>
            <a:endParaRPr sz="1800">
              <a:solidFill>
                <a:srgbClr val="18100F"/>
              </a:solidFill>
              <a:latin typeface="Fira Sans"/>
              <a:ea typeface="Fira Sans"/>
              <a:cs typeface="Fira Sans"/>
              <a:sym typeface="Fira Sans"/>
            </a:endParaRPr>
          </a:p>
          <a:p>
            <a:pPr indent="-342900" lvl="0" marL="457200" rtl="0" algn="l">
              <a:lnSpc>
                <a:spcPct val="150000"/>
              </a:lnSpc>
              <a:spcBef>
                <a:spcPts val="0"/>
              </a:spcBef>
              <a:spcAft>
                <a:spcPts val="0"/>
              </a:spcAft>
              <a:buClr>
                <a:srgbClr val="18100F"/>
              </a:buClr>
              <a:buSzPts val="1800"/>
              <a:buFont typeface="Fira Sans"/>
              <a:buAutoNum type="arabicPeriod"/>
            </a:pPr>
            <a:r>
              <a:rPr lang="en" sz="1800">
                <a:solidFill>
                  <a:srgbClr val="18100F"/>
                </a:solidFill>
                <a:latin typeface="Fira Sans"/>
                <a:ea typeface="Fira Sans"/>
                <a:cs typeface="Fira Sans"/>
                <a:sym typeface="Fira Sans"/>
              </a:rPr>
              <a:t>Digital Collateral</a:t>
            </a:r>
            <a:endParaRPr sz="1800">
              <a:solidFill>
                <a:srgbClr val="18100F"/>
              </a:solidFill>
              <a:latin typeface="Fira Sans"/>
              <a:ea typeface="Fira Sans"/>
              <a:cs typeface="Fira Sans"/>
              <a:sym typeface="Fira Sans"/>
            </a:endParaRPr>
          </a:p>
          <a:p>
            <a:pPr indent="-342900" lvl="0" marL="457200" rtl="0" algn="l">
              <a:lnSpc>
                <a:spcPct val="150000"/>
              </a:lnSpc>
              <a:spcBef>
                <a:spcPts val="0"/>
              </a:spcBef>
              <a:spcAft>
                <a:spcPts val="0"/>
              </a:spcAft>
              <a:buClr>
                <a:srgbClr val="18100F"/>
              </a:buClr>
              <a:buSzPts val="1800"/>
              <a:buFont typeface="Fira Sans"/>
              <a:buAutoNum type="arabicPeriod"/>
            </a:pPr>
            <a:r>
              <a:rPr lang="en" sz="1800">
                <a:solidFill>
                  <a:srgbClr val="18100F"/>
                </a:solidFill>
                <a:uFill>
                  <a:noFill/>
                </a:uFill>
                <a:latin typeface="Fira Sans"/>
                <a:ea typeface="Fira Sans"/>
                <a:cs typeface="Fira Sans"/>
                <a:sym typeface="Fira Sans"/>
                <a:hlinkClick action="ppaction://hlinksldjump" r:id="rId5">
                  <a:extLst>
                    <a:ext uri="{A12FA001-AC4F-418D-AE19-62706E023703}">
                      <ahyp:hlinkClr val="tx"/>
                    </a:ext>
                  </a:extLst>
                </a:hlinkClick>
              </a:rPr>
              <a:t>Email Content Package</a:t>
            </a:r>
            <a:endParaRPr sz="1800">
              <a:solidFill>
                <a:srgbClr val="18100F"/>
              </a:solidFill>
              <a:latin typeface="Fira Sans"/>
              <a:ea typeface="Fira Sans"/>
              <a:cs typeface="Fira Sans"/>
              <a:sym typeface="Fira Sans"/>
            </a:endParaRPr>
          </a:p>
          <a:p>
            <a:pPr indent="-342900" lvl="0" marL="457200" rtl="0" algn="l">
              <a:lnSpc>
                <a:spcPct val="150000"/>
              </a:lnSpc>
              <a:spcBef>
                <a:spcPts val="0"/>
              </a:spcBef>
              <a:spcAft>
                <a:spcPts val="0"/>
              </a:spcAft>
              <a:buClr>
                <a:srgbClr val="18100F"/>
              </a:buClr>
              <a:buSzPts val="1800"/>
              <a:buFont typeface="Fira Sans"/>
              <a:buAutoNum type="arabicPeriod"/>
            </a:pPr>
            <a:r>
              <a:rPr lang="en" sz="1800">
                <a:solidFill>
                  <a:srgbClr val="18100F"/>
                </a:solidFill>
                <a:uFill>
                  <a:noFill/>
                </a:uFill>
                <a:latin typeface="Fira Sans"/>
                <a:ea typeface="Fira Sans"/>
                <a:cs typeface="Fira Sans"/>
                <a:sym typeface="Fira Sans"/>
                <a:hlinkClick action="ppaction://hlinksldjump" r:id="rId6">
                  <a:extLst>
                    <a:ext uri="{A12FA001-AC4F-418D-AE19-62706E023703}">
                      <ahyp:hlinkClr val="tx"/>
                    </a:ext>
                  </a:extLst>
                </a:hlinkClick>
              </a:rPr>
              <a:t>Website Content Package</a:t>
            </a:r>
            <a:endParaRPr sz="1800">
              <a:solidFill>
                <a:srgbClr val="18100F"/>
              </a:solidFill>
              <a:latin typeface="Fira Sans"/>
              <a:ea typeface="Fira Sans"/>
              <a:cs typeface="Fira Sans"/>
              <a:sym typeface="Fira Sans"/>
            </a:endParaRPr>
          </a:p>
          <a:p>
            <a:pPr indent="-342900" lvl="0" marL="457200" rtl="0" algn="l">
              <a:lnSpc>
                <a:spcPct val="150000"/>
              </a:lnSpc>
              <a:spcBef>
                <a:spcPts val="0"/>
              </a:spcBef>
              <a:spcAft>
                <a:spcPts val="0"/>
              </a:spcAft>
              <a:buClr>
                <a:srgbClr val="18100F"/>
              </a:buClr>
              <a:buSzPts val="1800"/>
              <a:buFont typeface="Fira Sans"/>
              <a:buAutoNum type="arabicPeriod"/>
            </a:pPr>
            <a:r>
              <a:rPr lang="en" sz="1800">
                <a:solidFill>
                  <a:srgbClr val="18100F"/>
                </a:solidFill>
                <a:uFill>
                  <a:noFill/>
                </a:uFill>
                <a:latin typeface="Fira Sans"/>
                <a:ea typeface="Fira Sans"/>
                <a:cs typeface="Fira Sans"/>
                <a:sym typeface="Fira Sans"/>
                <a:hlinkClick action="ppaction://hlinksldjump" r:id="rId7">
                  <a:extLst>
                    <a:ext uri="{A12FA001-AC4F-418D-AE19-62706E023703}">
                      <ahyp:hlinkClr val="tx"/>
                    </a:ext>
                  </a:extLst>
                </a:hlinkClick>
              </a:rPr>
              <a:t>Social Media Content Package</a:t>
            </a:r>
            <a:endParaRPr sz="1800">
              <a:solidFill>
                <a:srgbClr val="18100F"/>
              </a:solidFill>
              <a:latin typeface="Fira Sans"/>
              <a:ea typeface="Fira Sans"/>
              <a:cs typeface="Fira Sans"/>
              <a:sym typeface="Fira Sans"/>
            </a:endParaRPr>
          </a:p>
        </p:txBody>
      </p:sp>
      <p:sp>
        <p:nvSpPr>
          <p:cNvPr id="153" name="Google Shape;153;p32"/>
          <p:cNvSpPr txBox="1"/>
          <p:nvPr>
            <p:ph type="ctrTitle"/>
          </p:nvPr>
        </p:nvSpPr>
        <p:spPr>
          <a:xfrm>
            <a:off x="311700" y="387400"/>
            <a:ext cx="8520600" cy="70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rgbClr val="18100F"/>
                </a:solidFill>
                <a:latin typeface="Fira Sans"/>
                <a:ea typeface="Fira Sans"/>
                <a:cs typeface="Fira Sans"/>
                <a:sym typeface="Fira Sans"/>
              </a:rPr>
              <a:t>Table of Contents</a:t>
            </a:r>
            <a:endParaRPr b="1" sz="3500">
              <a:solidFill>
                <a:srgbClr val="18100F"/>
              </a:solidFill>
              <a:latin typeface="Fira Sans"/>
              <a:ea typeface="Fira Sans"/>
              <a:cs typeface="Fira Sans"/>
              <a:sym typeface="Fira Sans"/>
            </a:endParaRPr>
          </a:p>
        </p:txBody>
      </p:sp>
      <p:sp>
        <p:nvSpPr>
          <p:cNvPr id="154" name="Google Shape;154;p32"/>
          <p:cNvSpPr/>
          <p:nvPr/>
        </p:nvSpPr>
        <p:spPr>
          <a:xfrm>
            <a:off x="5788950" y="4592175"/>
            <a:ext cx="2555100" cy="161400"/>
          </a:xfrm>
          <a:prstGeom prst="ellipse">
            <a:avLst/>
          </a:prstGeom>
          <a:solidFill>
            <a:srgbClr val="18100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Poppins"/>
              <a:ea typeface="Poppins"/>
              <a:cs typeface="Poppins"/>
              <a:sym typeface="Poppins"/>
            </a:endParaRPr>
          </a:p>
        </p:txBody>
      </p:sp>
      <p:pic>
        <p:nvPicPr>
          <p:cNvPr id="155" name="Google Shape;155;p32" title="orange_flag-ProjectWonderful.png"/>
          <p:cNvPicPr preferRelativeResize="0"/>
          <p:nvPr/>
        </p:nvPicPr>
        <p:blipFill>
          <a:blip r:embed="rId8">
            <a:alphaModFix/>
          </a:blip>
          <a:stretch>
            <a:fillRect/>
          </a:stretch>
        </p:blipFill>
        <p:spPr>
          <a:xfrm>
            <a:off x="5579241" y="-140450"/>
            <a:ext cx="2893220" cy="5143502"/>
          </a:xfrm>
          <a:prstGeom prst="rect">
            <a:avLst/>
          </a:prstGeom>
          <a:noFill/>
          <a:ln>
            <a:noFill/>
          </a:ln>
        </p:spPr>
      </p:pic>
      <p:pic>
        <p:nvPicPr>
          <p:cNvPr id="156" name="Google Shape;156;p32" title="White on Orange.png"/>
          <p:cNvPicPr preferRelativeResize="0"/>
          <p:nvPr/>
        </p:nvPicPr>
        <p:blipFill>
          <a:blip r:embed="rId9">
            <a:alphaModFix/>
          </a:blip>
          <a:stretch>
            <a:fillRect/>
          </a:stretch>
        </p:blipFill>
        <p:spPr>
          <a:xfrm>
            <a:off x="409200" y="4482000"/>
            <a:ext cx="1457648" cy="5210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5500"/>
        </a:solidFill>
      </p:bgPr>
    </p:bg>
    <p:spTree>
      <p:nvGrpSpPr>
        <p:cNvPr id="160" name="Shape 160"/>
        <p:cNvGrpSpPr/>
        <p:nvPr/>
      </p:nvGrpSpPr>
      <p:grpSpPr>
        <a:xfrm>
          <a:off x="0" y="0"/>
          <a:ext cx="0" cy="0"/>
          <a:chOff x="0" y="0"/>
          <a:chExt cx="0" cy="0"/>
        </a:xfrm>
      </p:grpSpPr>
      <p:sp>
        <p:nvSpPr>
          <p:cNvPr id="161" name="Google Shape;161;p33"/>
          <p:cNvSpPr/>
          <p:nvPr/>
        </p:nvSpPr>
        <p:spPr>
          <a:xfrm>
            <a:off x="5427358" y="1234990"/>
            <a:ext cx="2977200" cy="2850900"/>
          </a:xfrm>
          <a:prstGeom prst="ellipse">
            <a:avLst/>
          </a:prstGeom>
          <a:solidFill>
            <a:srgbClr val="FF55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2" name="Google Shape;162;p33"/>
          <p:cNvPicPr preferRelativeResize="0"/>
          <p:nvPr/>
        </p:nvPicPr>
        <p:blipFill>
          <a:blip r:embed="rId3">
            <a:alphaModFix/>
          </a:blip>
          <a:stretch>
            <a:fillRect/>
          </a:stretch>
        </p:blipFill>
        <p:spPr>
          <a:xfrm>
            <a:off x="457200" y="457200"/>
            <a:ext cx="1643126" cy="462926"/>
          </a:xfrm>
          <a:prstGeom prst="rect">
            <a:avLst/>
          </a:prstGeom>
          <a:noFill/>
          <a:ln>
            <a:noFill/>
          </a:ln>
        </p:spPr>
      </p:pic>
      <p:sp>
        <p:nvSpPr>
          <p:cNvPr id="163" name="Google Shape;163;p33"/>
          <p:cNvSpPr txBox="1"/>
          <p:nvPr>
            <p:ph idx="4294967295" type="title"/>
          </p:nvPr>
        </p:nvSpPr>
        <p:spPr>
          <a:xfrm>
            <a:off x="292775" y="1545725"/>
            <a:ext cx="5944500" cy="123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5500">
                <a:solidFill>
                  <a:schemeClr val="lt1"/>
                </a:solidFill>
                <a:latin typeface="Fira Sans"/>
                <a:ea typeface="Fira Sans"/>
                <a:cs typeface="Fira Sans"/>
                <a:sym typeface="Fira Sans"/>
              </a:rPr>
              <a:t>Marketing Resources Overview</a:t>
            </a:r>
            <a:endParaRPr sz="5500">
              <a:solidFill>
                <a:schemeClr val="lt1"/>
              </a:solidFill>
              <a:latin typeface="Fira Sans"/>
              <a:ea typeface="Fira Sans"/>
              <a:cs typeface="Fira Sans"/>
              <a:sym typeface="Fira Sans"/>
            </a:endParaRPr>
          </a:p>
        </p:txBody>
      </p:sp>
      <p:sp>
        <p:nvSpPr>
          <p:cNvPr id="164" name="Google Shape;164;p33"/>
          <p:cNvSpPr txBox="1"/>
          <p:nvPr>
            <p:ph idx="12" type="sldNum"/>
          </p:nvPr>
        </p:nvSpPr>
        <p:spPr>
          <a:xfrm>
            <a:off x="8559647" y="4837354"/>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solidFill>
                  <a:srgbClr val="EF4848"/>
                </a:solidFill>
                <a:latin typeface="Fira Sans"/>
                <a:ea typeface="Fira Sans"/>
                <a:cs typeface="Fira Sans"/>
                <a:sym typeface="Fira Sans"/>
              </a:rPr>
              <a:t>‹#›</a:t>
            </a:fld>
            <a:endParaRPr>
              <a:solidFill>
                <a:srgbClr val="EF4848"/>
              </a:solidFill>
              <a:latin typeface="Fira Sans"/>
              <a:ea typeface="Fira Sans"/>
              <a:cs typeface="Fira Sans"/>
              <a:sym typeface="Fira Sans"/>
            </a:endParaRPr>
          </a:p>
        </p:txBody>
      </p:sp>
      <p:sp>
        <p:nvSpPr>
          <p:cNvPr id="165" name="Google Shape;165;p33"/>
          <p:cNvSpPr txBox="1"/>
          <p:nvPr/>
        </p:nvSpPr>
        <p:spPr>
          <a:xfrm>
            <a:off x="390275" y="415225"/>
            <a:ext cx="2211000" cy="546900"/>
          </a:xfrm>
          <a:prstGeom prst="rect">
            <a:avLst/>
          </a:prstGeom>
          <a:solidFill>
            <a:srgbClr val="FF5500"/>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latin typeface="Poppins"/>
              <a:ea typeface="Poppins"/>
              <a:cs typeface="Poppins"/>
              <a:sym typeface="Poppins"/>
            </a:endParaRPr>
          </a:p>
        </p:txBody>
      </p:sp>
      <p:pic>
        <p:nvPicPr>
          <p:cNvPr id="166" name="Google Shape;166;p33" title="Grubhub_Wordmark_White.png"/>
          <p:cNvPicPr preferRelativeResize="0"/>
          <p:nvPr/>
        </p:nvPicPr>
        <p:blipFill>
          <a:blip r:embed="rId4">
            <a:alphaModFix/>
          </a:blip>
          <a:stretch>
            <a:fillRect/>
          </a:stretch>
        </p:blipFill>
        <p:spPr>
          <a:xfrm>
            <a:off x="457195" y="479520"/>
            <a:ext cx="1938043" cy="405950"/>
          </a:xfrm>
          <a:prstGeom prst="rect">
            <a:avLst/>
          </a:prstGeom>
          <a:noFill/>
          <a:ln>
            <a:noFill/>
          </a:ln>
        </p:spPr>
      </p:pic>
      <p:sp>
        <p:nvSpPr>
          <p:cNvPr id="167" name="Google Shape;167;p33"/>
          <p:cNvSpPr/>
          <p:nvPr/>
        </p:nvSpPr>
        <p:spPr>
          <a:xfrm>
            <a:off x="4319403" y="-235398"/>
            <a:ext cx="10905900" cy="10443300"/>
          </a:xfrm>
          <a:prstGeom prst="ellipse">
            <a:avLst/>
          </a:prstGeom>
          <a:solidFill>
            <a:srgbClr val="FFCA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8" name="Google Shape;168;p33" title="sRGB-2025-PaperBag-2-White.png"/>
          <p:cNvPicPr preferRelativeResize="0"/>
          <p:nvPr/>
        </p:nvPicPr>
        <p:blipFill rotWithShape="1">
          <a:blip r:embed="rId5">
            <a:alphaModFix/>
          </a:blip>
          <a:srcRect b="17054" l="20204" r="20210" t="18611"/>
          <a:stretch/>
        </p:blipFill>
        <p:spPr>
          <a:xfrm>
            <a:off x="5338357" y="606075"/>
            <a:ext cx="3805635" cy="410877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34"/>
          <p:cNvSpPr txBox="1"/>
          <p:nvPr>
            <p:ph idx="12" type="sldNum"/>
          </p:nvPr>
        </p:nvSpPr>
        <p:spPr>
          <a:xfrm>
            <a:off x="8559647" y="4753908"/>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latin typeface="Fira Sans"/>
                <a:ea typeface="Fira Sans"/>
                <a:cs typeface="Fira Sans"/>
                <a:sym typeface="Fira Sans"/>
              </a:rPr>
              <a:t>‹#›</a:t>
            </a:fld>
            <a:endParaRPr>
              <a:latin typeface="Fira Sans"/>
              <a:ea typeface="Fira Sans"/>
              <a:cs typeface="Fira Sans"/>
              <a:sym typeface="Fira Sans"/>
            </a:endParaRPr>
          </a:p>
        </p:txBody>
      </p:sp>
      <p:sp>
        <p:nvSpPr>
          <p:cNvPr id="174" name="Google Shape;174;p34"/>
          <p:cNvSpPr txBox="1"/>
          <p:nvPr/>
        </p:nvSpPr>
        <p:spPr>
          <a:xfrm>
            <a:off x="466975" y="1250525"/>
            <a:ext cx="7296600" cy="129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latin typeface="Fira Sans"/>
              <a:ea typeface="Fira Sans"/>
              <a:cs typeface="Fira Sans"/>
              <a:sym typeface="Fira Sans"/>
            </a:endParaRPr>
          </a:p>
          <a:p>
            <a:pPr indent="0" lvl="0" marL="0" rtl="0" algn="l">
              <a:spcBef>
                <a:spcPts val="0"/>
              </a:spcBef>
              <a:spcAft>
                <a:spcPts val="0"/>
              </a:spcAft>
              <a:buNone/>
            </a:pPr>
            <a:r>
              <a:t/>
            </a:r>
            <a:endParaRPr sz="1800">
              <a:latin typeface="Fira Sans"/>
              <a:ea typeface="Fira Sans"/>
              <a:cs typeface="Fira Sans"/>
              <a:sym typeface="Fira Sans"/>
            </a:endParaRPr>
          </a:p>
          <a:p>
            <a:pPr indent="0" lvl="0" marL="0" rtl="0" algn="l">
              <a:spcBef>
                <a:spcPts val="0"/>
              </a:spcBef>
              <a:spcAft>
                <a:spcPts val="0"/>
              </a:spcAft>
              <a:buNone/>
            </a:pPr>
            <a:r>
              <a:t/>
            </a:r>
            <a:endParaRPr sz="1800">
              <a:latin typeface="Fira Sans"/>
              <a:ea typeface="Fira Sans"/>
              <a:cs typeface="Fira Sans"/>
              <a:sym typeface="Fira Sans"/>
            </a:endParaRPr>
          </a:p>
          <a:p>
            <a:pPr indent="0" lvl="0" marL="0" rtl="0" algn="l">
              <a:spcBef>
                <a:spcPts val="0"/>
              </a:spcBef>
              <a:spcAft>
                <a:spcPts val="0"/>
              </a:spcAft>
              <a:buNone/>
            </a:pPr>
            <a:r>
              <a:t/>
            </a:r>
            <a:endParaRPr sz="1800">
              <a:latin typeface="Fira Sans"/>
              <a:ea typeface="Fira Sans"/>
              <a:cs typeface="Fira Sans"/>
              <a:sym typeface="Fira Sans"/>
            </a:endParaRPr>
          </a:p>
        </p:txBody>
      </p:sp>
      <p:sp>
        <p:nvSpPr>
          <p:cNvPr id="175" name="Google Shape;175;p34"/>
          <p:cNvSpPr txBox="1"/>
          <p:nvPr/>
        </p:nvSpPr>
        <p:spPr>
          <a:xfrm>
            <a:off x="466975" y="301100"/>
            <a:ext cx="6763200" cy="72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rgbClr val="595959"/>
                </a:solidFill>
                <a:latin typeface="Fira Sans"/>
                <a:ea typeface="Fira Sans"/>
                <a:cs typeface="Fira Sans"/>
                <a:sym typeface="Fira Sans"/>
              </a:rPr>
              <a:t>How to Use this Kit</a:t>
            </a:r>
            <a:endParaRPr b="1" sz="3500">
              <a:solidFill>
                <a:srgbClr val="595959"/>
              </a:solidFill>
              <a:latin typeface="Fira Sans"/>
              <a:ea typeface="Fira Sans"/>
              <a:cs typeface="Fira Sans"/>
              <a:sym typeface="Fira Sans"/>
            </a:endParaRPr>
          </a:p>
        </p:txBody>
      </p:sp>
      <p:sp>
        <p:nvSpPr>
          <p:cNvPr id="176" name="Google Shape;176;p34"/>
          <p:cNvSpPr txBox="1"/>
          <p:nvPr/>
        </p:nvSpPr>
        <p:spPr>
          <a:xfrm>
            <a:off x="508325" y="1250525"/>
            <a:ext cx="7541700" cy="350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595959"/>
                </a:solidFill>
                <a:latin typeface="Fira Sans"/>
                <a:ea typeface="Fira Sans"/>
                <a:cs typeface="Fira Sans"/>
                <a:sym typeface="Fira Sans"/>
              </a:rPr>
              <a:t>The robots have landed and we are so excited to see our little friends rolling through your campus! Your marketing support helps increase orders on your campus and promotes this exciting new offering to your students.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rPr lang="en" sz="1800">
                <a:solidFill>
                  <a:srgbClr val="595959"/>
                </a:solidFill>
                <a:latin typeface="Fira Sans"/>
                <a:ea typeface="Fira Sans"/>
                <a:cs typeface="Fira Sans"/>
                <a:sym typeface="Fira Sans"/>
              </a:rPr>
              <a:t>The marketing materials in this kit are resources for </a:t>
            </a:r>
            <a:r>
              <a:rPr lang="en" sz="1800">
                <a:solidFill>
                  <a:srgbClr val="595959"/>
                </a:solidFill>
                <a:latin typeface="Fira Sans"/>
                <a:ea typeface="Fira Sans"/>
                <a:cs typeface="Fira Sans"/>
                <a:sym typeface="Fira Sans"/>
              </a:rPr>
              <a:t>you</a:t>
            </a:r>
            <a:r>
              <a:rPr lang="en" sz="1800">
                <a:solidFill>
                  <a:srgbClr val="595959"/>
                </a:solidFill>
                <a:latin typeface="Fira Sans"/>
                <a:ea typeface="Fira Sans"/>
                <a:cs typeface="Fira Sans"/>
                <a:sym typeface="Fira Sans"/>
              </a:rPr>
              <a:t> to use to support your marketing efforts. We encourage you to download, copy, and update the </a:t>
            </a:r>
            <a:r>
              <a:rPr lang="en" sz="1800">
                <a:solidFill>
                  <a:srgbClr val="595959"/>
                </a:solidFill>
                <a:latin typeface="Fira Sans"/>
                <a:ea typeface="Fira Sans"/>
                <a:cs typeface="Fira Sans"/>
                <a:sym typeface="Fira Sans"/>
              </a:rPr>
              <a:t>sample copy to fit your campus’ needs. Please reach out to your Grubhub CSM with any questions about the materials in this kit.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rPr lang="en" sz="1800">
                <a:solidFill>
                  <a:srgbClr val="595959"/>
                </a:solidFill>
                <a:latin typeface="Fira Sans"/>
                <a:ea typeface="Fira Sans"/>
                <a:cs typeface="Fira Sans"/>
                <a:sym typeface="Fira Sans"/>
              </a:rPr>
              <a:t>Let’s get rolling! </a:t>
            </a:r>
            <a:endParaRPr sz="1800">
              <a:solidFill>
                <a:srgbClr val="595959"/>
              </a:solidFill>
              <a:latin typeface="Fira Sans"/>
              <a:ea typeface="Fira Sans"/>
              <a:cs typeface="Fira Sans"/>
              <a:sym typeface="Fira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5500"/>
        </a:solidFill>
      </p:bgPr>
    </p:bg>
    <p:spTree>
      <p:nvGrpSpPr>
        <p:cNvPr id="180" name="Shape 180"/>
        <p:cNvGrpSpPr/>
        <p:nvPr/>
      </p:nvGrpSpPr>
      <p:grpSpPr>
        <a:xfrm>
          <a:off x="0" y="0"/>
          <a:ext cx="0" cy="0"/>
          <a:chOff x="0" y="0"/>
          <a:chExt cx="0" cy="0"/>
        </a:xfrm>
      </p:grpSpPr>
      <p:pic>
        <p:nvPicPr>
          <p:cNvPr id="181" name="Google Shape;181;p35"/>
          <p:cNvPicPr preferRelativeResize="0"/>
          <p:nvPr/>
        </p:nvPicPr>
        <p:blipFill>
          <a:blip r:embed="rId3">
            <a:alphaModFix/>
          </a:blip>
          <a:stretch>
            <a:fillRect/>
          </a:stretch>
        </p:blipFill>
        <p:spPr>
          <a:xfrm>
            <a:off x="457200" y="457200"/>
            <a:ext cx="1643126" cy="462926"/>
          </a:xfrm>
          <a:prstGeom prst="rect">
            <a:avLst/>
          </a:prstGeom>
          <a:noFill/>
          <a:ln>
            <a:noFill/>
          </a:ln>
        </p:spPr>
      </p:pic>
      <p:sp>
        <p:nvSpPr>
          <p:cNvPr id="182" name="Google Shape;182;p35"/>
          <p:cNvSpPr txBox="1"/>
          <p:nvPr>
            <p:ph idx="4294967295" type="title"/>
          </p:nvPr>
        </p:nvSpPr>
        <p:spPr>
          <a:xfrm>
            <a:off x="292775" y="1953750"/>
            <a:ext cx="5944500" cy="180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5500">
                <a:solidFill>
                  <a:schemeClr val="lt1"/>
                </a:solidFill>
                <a:latin typeface="Fira Sans"/>
                <a:ea typeface="Fira Sans"/>
                <a:cs typeface="Fira Sans"/>
                <a:sym typeface="Fira Sans"/>
              </a:rPr>
              <a:t>Logos and Imagery</a:t>
            </a:r>
            <a:endParaRPr sz="5500">
              <a:solidFill>
                <a:schemeClr val="lt1"/>
              </a:solidFill>
              <a:latin typeface="Fira Sans"/>
              <a:ea typeface="Fira Sans"/>
              <a:cs typeface="Fira Sans"/>
              <a:sym typeface="Fira Sans"/>
            </a:endParaRPr>
          </a:p>
        </p:txBody>
      </p:sp>
      <p:sp>
        <p:nvSpPr>
          <p:cNvPr id="183" name="Google Shape;183;p35"/>
          <p:cNvSpPr txBox="1"/>
          <p:nvPr>
            <p:ph idx="12" type="sldNum"/>
          </p:nvPr>
        </p:nvSpPr>
        <p:spPr>
          <a:xfrm>
            <a:off x="8559647" y="4837354"/>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solidFill>
                  <a:srgbClr val="EF4848"/>
                </a:solidFill>
                <a:latin typeface="Fira Sans"/>
                <a:ea typeface="Fira Sans"/>
                <a:cs typeface="Fira Sans"/>
                <a:sym typeface="Fira Sans"/>
              </a:rPr>
              <a:t>‹#›</a:t>
            </a:fld>
            <a:endParaRPr>
              <a:solidFill>
                <a:srgbClr val="EF4848"/>
              </a:solidFill>
              <a:latin typeface="Fira Sans"/>
              <a:ea typeface="Fira Sans"/>
              <a:cs typeface="Fira Sans"/>
              <a:sym typeface="Fira Sans"/>
            </a:endParaRPr>
          </a:p>
        </p:txBody>
      </p:sp>
      <p:sp>
        <p:nvSpPr>
          <p:cNvPr id="184" name="Google Shape;184;p35"/>
          <p:cNvSpPr txBox="1"/>
          <p:nvPr/>
        </p:nvSpPr>
        <p:spPr>
          <a:xfrm>
            <a:off x="390275" y="415225"/>
            <a:ext cx="2211000" cy="546900"/>
          </a:xfrm>
          <a:prstGeom prst="rect">
            <a:avLst/>
          </a:prstGeom>
          <a:solidFill>
            <a:srgbClr val="FF5500"/>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latin typeface="Poppins"/>
              <a:ea typeface="Poppins"/>
              <a:cs typeface="Poppins"/>
              <a:sym typeface="Poppins"/>
            </a:endParaRPr>
          </a:p>
        </p:txBody>
      </p:sp>
      <p:pic>
        <p:nvPicPr>
          <p:cNvPr id="185" name="Google Shape;185;p35" title="Grubhub_Wordmark_White.png"/>
          <p:cNvPicPr preferRelativeResize="0"/>
          <p:nvPr/>
        </p:nvPicPr>
        <p:blipFill>
          <a:blip r:embed="rId4">
            <a:alphaModFix/>
          </a:blip>
          <a:stretch>
            <a:fillRect/>
          </a:stretch>
        </p:blipFill>
        <p:spPr>
          <a:xfrm>
            <a:off x="457195" y="479520"/>
            <a:ext cx="1938043" cy="405950"/>
          </a:xfrm>
          <a:prstGeom prst="rect">
            <a:avLst/>
          </a:prstGeom>
          <a:noFill/>
          <a:ln>
            <a:noFill/>
          </a:ln>
        </p:spPr>
      </p:pic>
      <p:sp>
        <p:nvSpPr>
          <p:cNvPr id="186" name="Google Shape;186;p35"/>
          <p:cNvSpPr/>
          <p:nvPr/>
        </p:nvSpPr>
        <p:spPr>
          <a:xfrm>
            <a:off x="4319403" y="-235398"/>
            <a:ext cx="10905900" cy="10443300"/>
          </a:xfrm>
          <a:prstGeom prst="ellipse">
            <a:avLst/>
          </a:prstGeom>
          <a:solidFill>
            <a:srgbClr val="FFCA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7" name="Google Shape;187;p35" title="sRGB-2025-PaperBag-2-White.png"/>
          <p:cNvPicPr preferRelativeResize="0"/>
          <p:nvPr/>
        </p:nvPicPr>
        <p:blipFill rotWithShape="1">
          <a:blip r:embed="rId5">
            <a:alphaModFix/>
          </a:blip>
          <a:srcRect b="17054" l="20204" r="20210" t="18611"/>
          <a:stretch/>
        </p:blipFill>
        <p:spPr>
          <a:xfrm>
            <a:off x="5338357" y="606075"/>
            <a:ext cx="3805635" cy="41087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36"/>
          <p:cNvSpPr txBox="1"/>
          <p:nvPr>
            <p:ph idx="12" type="sldNum"/>
          </p:nvPr>
        </p:nvSpPr>
        <p:spPr>
          <a:xfrm>
            <a:off x="8559647" y="4753908"/>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latin typeface="Fira Sans"/>
                <a:ea typeface="Fira Sans"/>
                <a:cs typeface="Fira Sans"/>
                <a:sym typeface="Fira Sans"/>
              </a:rPr>
              <a:t>‹#›</a:t>
            </a:fld>
            <a:endParaRPr>
              <a:latin typeface="Fira Sans"/>
              <a:ea typeface="Fira Sans"/>
              <a:cs typeface="Fira Sans"/>
              <a:sym typeface="Fira Sans"/>
            </a:endParaRPr>
          </a:p>
        </p:txBody>
      </p:sp>
      <p:sp>
        <p:nvSpPr>
          <p:cNvPr id="193" name="Google Shape;193;p36"/>
          <p:cNvSpPr txBox="1"/>
          <p:nvPr/>
        </p:nvSpPr>
        <p:spPr>
          <a:xfrm>
            <a:off x="466975" y="1250525"/>
            <a:ext cx="7296600" cy="240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595959"/>
                </a:solidFill>
                <a:latin typeface="Fira Sans"/>
                <a:ea typeface="Fira Sans"/>
                <a:cs typeface="Fira Sans"/>
                <a:sym typeface="Fira Sans"/>
              </a:rPr>
              <a:t>The provided robot imagery can be used in materials such as your campus app or website and marketing materials. We encourage you to use images to accompany any marketing you do! </a:t>
            </a:r>
            <a:endParaRPr sz="1800">
              <a:solidFill>
                <a:srgbClr val="595959"/>
              </a:solidFill>
              <a:latin typeface="Fira Sans"/>
              <a:ea typeface="Fira Sans"/>
              <a:cs typeface="Fira Sans"/>
              <a:sym typeface="Fira Sans"/>
            </a:endParaRPr>
          </a:p>
          <a:p>
            <a:pPr indent="0" lvl="0" marL="0" rtl="0" algn="l">
              <a:spcBef>
                <a:spcPts val="0"/>
              </a:spcBef>
              <a:spcAft>
                <a:spcPts val="0"/>
              </a:spcAft>
              <a:buClr>
                <a:schemeClr val="dk1"/>
              </a:buClr>
              <a:buSzPts val="1100"/>
              <a:buFont typeface="Arial"/>
              <a:buNone/>
            </a:pPr>
            <a:r>
              <a:t/>
            </a:r>
            <a:endParaRPr sz="1800">
              <a:latin typeface="Fira Sans"/>
              <a:ea typeface="Fira Sans"/>
              <a:cs typeface="Fira Sans"/>
              <a:sym typeface="Fira Sans"/>
            </a:endParaRPr>
          </a:p>
          <a:p>
            <a:pPr indent="0" lvl="0" marL="0" rtl="0" algn="l">
              <a:spcBef>
                <a:spcPts val="0"/>
              </a:spcBef>
              <a:spcAft>
                <a:spcPts val="0"/>
              </a:spcAft>
              <a:buNone/>
            </a:pPr>
            <a:r>
              <a:t/>
            </a:r>
            <a:endParaRPr sz="1800">
              <a:latin typeface="Fira Sans"/>
              <a:ea typeface="Fira Sans"/>
              <a:cs typeface="Fira Sans"/>
              <a:sym typeface="Fira Sans"/>
            </a:endParaRPr>
          </a:p>
          <a:p>
            <a:pPr indent="0" lvl="0" marL="0" rtl="0" algn="l">
              <a:spcBef>
                <a:spcPts val="0"/>
              </a:spcBef>
              <a:spcAft>
                <a:spcPts val="0"/>
              </a:spcAft>
              <a:buNone/>
            </a:pPr>
            <a:r>
              <a:t/>
            </a:r>
            <a:endParaRPr sz="1800">
              <a:latin typeface="Fira Sans"/>
              <a:ea typeface="Fira Sans"/>
              <a:cs typeface="Fira Sans"/>
              <a:sym typeface="Fira Sans"/>
            </a:endParaRPr>
          </a:p>
          <a:p>
            <a:pPr indent="0" lvl="0" marL="0" rtl="0" algn="l">
              <a:spcBef>
                <a:spcPts val="0"/>
              </a:spcBef>
              <a:spcAft>
                <a:spcPts val="0"/>
              </a:spcAft>
              <a:buNone/>
            </a:pPr>
            <a:r>
              <a:t/>
            </a:r>
            <a:endParaRPr sz="1800">
              <a:latin typeface="Fira Sans"/>
              <a:ea typeface="Fira Sans"/>
              <a:cs typeface="Fira Sans"/>
              <a:sym typeface="Fira Sans"/>
            </a:endParaRPr>
          </a:p>
        </p:txBody>
      </p:sp>
      <p:sp>
        <p:nvSpPr>
          <p:cNvPr id="194" name="Google Shape;194;p36"/>
          <p:cNvSpPr txBox="1"/>
          <p:nvPr/>
        </p:nvSpPr>
        <p:spPr>
          <a:xfrm>
            <a:off x="466975" y="301100"/>
            <a:ext cx="6763200" cy="72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rgbClr val="595959"/>
                </a:solidFill>
                <a:latin typeface="Fira Sans"/>
                <a:ea typeface="Fira Sans"/>
                <a:cs typeface="Fira Sans"/>
                <a:sym typeface="Fira Sans"/>
              </a:rPr>
              <a:t>Robot Imagery</a:t>
            </a:r>
            <a:endParaRPr b="1" sz="3500">
              <a:solidFill>
                <a:srgbClr val="595959"/>
              </a:solidFill>
              <a:latin typeface="Fira Sans"/>
              <a:ea typeface="Fira Sans"/>
              <a:cs typeface="Fira Sans"/>
              <a:sym typeface="Fira Sans"/>
            </a:endParaRPr>
          </a:p>
        </p:txBody>
      </p:sp>
      <p:sp>
        <p:nvSpPr>
          <p:cNvPr id="195" name="Google Shape;195;p36"/>
          <p:cNvSpPr/>
          <p:nvPr/>
        </p:nvSpPr>
        <p:spPr>
          <a:xfrm>
            <a:off x="516575" y="2794300"/>
            <a:ext cx="4295400" cy="474000"/>
          </a:xfrm>
          <a:prstGeom prst="flowChartAlternateProcess">
            <a:avLst/>
          </a:prstGeom>
          <a:solidFill>
            <a:srgbClr val="FF5500"/>
          </a:solidFill>
          <a:ln cap="flat" cmpd="sng" w="9525">
            <a:solidFill>
              <a:srgbClr val="FF55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lt1"/>
                </a:solidFill>
                <a:uFill>
                  <a:noFill/>
                </a:uFill>
                <a:latin typeface="Fira Sans"/>
                <a:ea typeface="Fira Sans"/>
                <a:cs typeface="Fira Sans"/>
                <a:sym typeface="Fira Sans"/>
                <a:hlinkClick r:id="rId3">
                  <a:extLst>
                    <a:ext uri="{A12FA001-AC4F-418D-AE19-62706E023703}">
                      <ahyp:hlinkClr val="tx"/>
                    </a:ext>
                  </a:extLst>
                </a:hlinkClick>
              </a:rPr>
              <a:t>Delivery Robot Renderings Folder</a:t>
            </a:r>
            <a:r>
              <a:rPr b="1" lang="en">
                <a:solidFill>
                  <a:schemeClr val="lt1"/>
                </a:solidFill>
                <a:latin typeface="Fira Sans"/>
                <a:ea typeface="Fira Sans"/>
                <a:cs typeface="Fira Sans"/>
                <a:sym typeface="Fira Sans"/>
              </a:rPr>
              <a:t> →</a:t>
            </a:r>
            <a:endParaRPr b="1">
              <a:solidFill>
                <a:schemeClr val="lt1"/>
              </a:solidFill>
              <a:latin typeface="Fira Sans"/>
              <a:ea typeface="Fira Sans"/>
              <a:cs typeface="Fira Sans"/>
              <a:sym typeface="Fira Sans"/>
            </a:endParaRPr>
          </a:p>
        </p:txBody>
      </p:sp>
      <p:sp>
        <p:nvSpPr>
          <p:cNvPr id="196" name="Google Shape;196;p36"/>
          <p:cNvSpPr/>
          <p:nvPr/>
        </p:nvSpPr>
        <p:spPr>
          <a:xfrm>
            <a:off x="516575" y="3704950"/>
            <a:ext cx="4486200" cy="474000"/>
          </a:xfrm>
          <a:prstGeom prst="flowChartAlternateProcess">
            <a:avLst/>
          </a:prstGeom>
          <a:solidFill>
            <a:srgbClr val="FF5500"/>
          </a:solidFill>
          <a:ln cap="flat" cmpd="sng" w="9525">
            <a:solidFill>
              <a:srgbClr val="FF55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lt1"/>
                </a:solidFill>
                <a:uFill>
                  <a:noFill/>
                </a:uFill>
                <a:latin typeface="Fira Sans"/>
                <a:ea typeface="Fira Sans"/>
                <a:cs typeface="Fira Sans"/>
                <a:sym typeface="Fira Sans"/>
                <a:hlinkClick r:id="rId4">
                  <a:extLst>
                    <a:ext uri="{A12FA001-AC4F-418D-AE19-62706E023703}">
                      <ahyp:hlinkClr val="tx"/>
                    </a:ext>
                  </a:extLst>
                </a:hlinkClick>
              </a:rPr>
              <a:t>Delivery Robot Photography Folder</a:t>
            </a:r>
            <a:r>
              <a:rPr b="1" lang="en">
                <a:solidFill>
                  <a:schemeClr val="lt1"/>
                </a:solidFill>
                <a:latin typeface="Fira Sans"/>
                <a:ea typeface="Fira Sans"/>
                <a:cs typeface="Fira Sans"/>
                <a:sym typeface="Fira Sans"/>
              </a:rPr>
              <a:t> →</a:t>
            </a:r>
            <a:endParaRPr b="1">
              <a:solidFill>
                <a:schemeClr val="lt1"/>
              </a:solidFill>
              <a:latin typeface="Fira Sans"/>
              <a:ea typeface="Fira Sans"/>
              <a:cs typeface="Fira Sans"/>
              <a:sym typeface="Fira Sans"/>
            </a:endParaRPr>
          </a:p>
        </p:txBody>
      </p:sp>
      <p:pic>
        <p:nvPicPr>
          <p:cNvPr id="197" name="Google Shape;197;p36" title="20220908_GrubhubStarship-6704-ProjectWonderful.jpg"/>
          <p:cNvPicPr preferRelativeResize="0"/>
          <p:nvPr/>
        </p:nvPicPr>
        <p:blipFill rotWithShape="1">
          <a:blip r:embed="rId5">
            <a:alphaModFix/>
          </a:blip>
          <a:srcRect b="0" l="0" r="18066" t="18066"/>
          <a:stretch/>
        </p:blipFill>
        <p:spPr>
          <a:xfrm>
            <a:off x="5726961" y="2588275"/>
            <a:ext cx="2559688" cy="17035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37"/>
          <p:cNvSpPr txBox="1"/>
          <p:nvPr>
            <p:ph idx="12" type="sldNum"/>
          </p:nvPr>
        </p:nvSpPr>
        <p:spPr>
          <a:xfrm>
            <a:off x="8559647" y="4753908"/>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latin typeface="Fira Sans"/>
                <a:ea typeface="Fira Sans"/>
                <a:cs typeface="Fira Sans"/>
                <a:sym typeface="Fira Sans"/>
              </a:rPr>
              <a:t>‹#›</a:t>
            </a:fld>
            <a:endParaRPr>
              <a:latin typeface="Fira Sans"/>
              <a:ea typeface="Fira Sans"/>
              <a:cs typeface="Fira Sans"/>
              <a:sym typeface="Fira Sans"/>
            </a:endParaRPr>
          </a:p>
        </p:txBody>
      </p:sp>
      <p:sp>
        <p:nvSpPr>
          <p:cNvPr id="203" name="Google Shape;203;p37"/>
          <p:cNvSpPr txBox="1"/>
          <p:nvPr/>
        </p:nvSpPr>
        <p:spPr>
          <a:xfrm>
            <a:off x="465825" y="467300"/>
            <a:ext cx="4871400" cy="72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rgbClr val="595959"/>
                </a:solidFill>
                <a:latin typeface="Fira Sans"/>
                <a:ea typeface="Fira Sans"/>
                <a:cs typeface="Fira Sans"/>
                <a:sym typeface="Fira Sans"/>
              </a:rPr>
              <a:t>Grubhub Logo</a:t>
            </a:r>
            <a:endParaRPr b="1" sz="3500">
              <a:solidFill>
                <a:srgbClr val="595959"/>
              </a:solidFill>
              <a:latin typeface="Fira Sans"/>
              <a:ea typeface="Fira Sans"/>
              <a:cs typeface="Fira Sans"/>
              <a:sym typeface="Fira Sans"/>
            </a:endParaRPr>
          </a:p>
        </p:txBody>
      </p:sp>
      <p:sp>
        <p:nvSpPr>
          <p:cNvPr id="204" name="Google Shape;204;p37"/>
          <p:cNvSpPr txBox="1"/>
          <p:nvPr/>
        </p:nvSpPr>
        <p:spPr>
          <a:xfrm>
            <a:off x="383300" y="1322975"/>
            <a:ext cx="8123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Poppins"/>
              <a:ea typeface="Poppins"/>
              <a:cs typeface="Poppins"/>
              <a:sym typeface="Poppins"/>
            </a:endParaRPr>
          </a:p>
        </p:txBody>
      </p:sp>
      <p:sp>
        <p:nvSpPr>
          <p:cNvPr id="205" name="Google Shape;205;p37"/>
          <p:cNvSpPr txBox="1"/>
          <p:nvPr/>
        </p:nvSpPr>
        <p:spPr>
          <a:xfrm>
            <a:off x="469025" y="1228575"/>
            <a:ext cx="7620300" cy="184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595959"/>
                </a:solidFill>
                <a:latin typeface="Fira Sans"/>
                <a:ea typeface="Fira Sans"/>
                <a:cs typeface="Fira Sans"/>
                <a:sym typeface="Fira Sans"/>
              </a:rPr>
              <a:t>The Grubhub typeface logo should always be used in orange or white, depending on background color. Choose the version that is most legible.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rPr lang="en" sz="1800">
                <a:solidFill>
                  <a:srgbClr val="595959"/>
                </a:solidFill>
                <a:latin typeface="Fira Sans"/>
                <a:ea typeface="Fira Sans"/>
                <a:cs typeface="Fira Sans"/>
                <a:sym typeface="Fira Sans"/>
              </a:rPr>
              <a:t>Although our logotype is set in uppercase, we use “Grubhub” when we need to write our brand name. </a:t>
            </a:r>
            <a:endParaRPr sz="1800">
              <a:solidFill>
                <a:srgbClr val="595959"/>
              </a:solidFill>
              <a:latin typeface="Fira Sans"/>
              <a:ea typeface="Fira Sans"/>
              <a:cs typeface="Fira Sans"/>
              <a:sym typeface="Fira Sans"/>
            </a:endParaRPr>
          </a:p>
        </p:txBody>
      </p:sp>
      <p:pic>
        <p:nvPicPr>
          <p:cNvPr id="206" name="Google Shape;206;p37" title="Grubhub_Wordmark_Orange.png"/>
          <p:cNvPicPr preferRelativeResize="0"/>
          <p:nvPr/>
        </p:nvPicPr>
        <p:blipFill>
          <a:blip r:embed="rId3">
            <a:alphaModFix/>
          </a:blip>
          <a:stretch>
            <a:fillRect/>
          </a:stretch>
        </p:blipFill>
        <p:spPr>
          <a:xfrm>
            <a:off x="5065005" y="3416425"/>
            <a:ext cx="2857917" cy="598650"/>
          </a:xfrm>
          <a:prstGeom prst="rect">
            <a:avLst/>
          </a:prstGeom>
          <a:noFill/>
          <a:ln>
            <a:noFill/>
          </a:ln>
        </p:spPr>
      </p:pic>
      <p:sp>
        <p:nvSpPr>
          <p:cNvPr id="207" name="Google Shape;207;p37"/>
          <p:cNvSpPr/>
          <p:nvPr/>
        </p:nvSpPr>
        <p:spPr>
          <a:xfrm>
            <a:off x="577825" y="3466000"/>
            <a:ext cx="3414900" cy="499500"/>
          </a:xfrm>
          <a:prstGeom prst="roundRect">
            <a:avLst>
              <a:gd fmla="val 21832" name="adj"/>
            </a:avLst>
          </a:prstGeom>
          <a:solidFill>
            <a:srgbClr val="FF5500"/>
          </a:solidFill>
          <a:ln cap="flat" cmpd="sng" w="9525">
            <a:solidFill>
              <a:srgbClr val="FF55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lt1"/>
                </a:solidFill>
                <a:uFill>
                  <a:noFill/>
                </a:uFill>
                <a:latin typeface="Fira Sans"/>
                <a:ea typeface="Fira Sans"/>
                <a:cs typeface="Fira Sans"/>
                <a:sym typeface="Fira Sans"/>
                <a:hlinkClick r:id="rId4">
                  <a:extLst>
                    <a:ext uri="{A12FA001-AC4F-418D-AE19-62706E023703}">
                      <ahyp:hlinkClr val="tx"/>
                    </a:ext>
                  </a:extLst>
                </a:hlinkClick>
              </a:rPr>
              <a:t>Grubhub Logo</a:t>
            </a:r>
            <a:r>
              <a:rPr b="1" lang="en" sz="1800">
                <a:solidFill>
                  <a:schemeClr val="lt1"/>
                </a:solidFill>
                <a:uFill>
                  <a:noFill/>
                </a:uFill>
                <a:latin typeface="Fira Sans"/>
                <a:ea typeface="Fira Sans"/>
                <a:cs typeface="Fira Sans"/>
                <a:sym typeface="Fira Sans"/>
                <a:hlinkClick r:id="rId5">
                  <a:extLst>
                    <a:ext uri="{A12FA001-AC4F-418D-AE19-62706E023703}">
                      <ahyp:hlinkClr val="tx"/>
                    </a:ext>
                  </a:extLst>
                </a:hlinkClick>
              </a:rPr>
              <a:t>s</a:t>
            </a:r>
            <a:r>
              <a:rPr b="1" lang="en" sz="1800">
                <a:solidFill>
                  <a:schemeClr val="lt1"/>
                </a:solidFill>
                <a:uFill>
                  <a:noFill/>
                </a:uFill>
                <a:latin typeface="Fira Sans"/>
                <a:ea typeface="Fira Sans"/>
                <a:cs typeface="Fira Sans"/>
                <a:sym typeface="Fira Sans"/>
                <a:hlinkClick r:id="rId6">
                  <a:extLst>
                    <a:ext uri="{A12FA001-AC4F-418D-AE19-62706E023703}">
                      <ahyp:hlinkClr val="tx"/>
                    </a:ext>
                  </a:extLst>
                </a:hlinkClick>
              </a:rPr>
              <a:t> Folder →</a:t>
            </a:r>
            <a:r>
              <a:rPr lang="en">
                <a:solidFill>
                  <a:schemeClr val="lt1"/>
                </a:solidFill>
                <a:latin typeface="Poppins"/>
                <a:ea typeface="Poppins"/>
                <a:cs typeface="Poppins"/>
                <a:sym typeface="Poppins"/>
              </a:rPr>
              <a:t> </a:t>
            </a:r>
            <a:endParaRPr>
              <a:solidFill>
                <a:schemeClr val="lt1"/>
              </a:solidFill>
              <a:latin typeface="Poppins"/>
              <a:ea typeface="Poppins"/>
              <a:cs typeface="Poppins"/>
              <a:sym typeface="Poppi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38"/>
          <p:cNvSpPr txBox="1"/>
          <p:nvPr>
            <p:ph idx="12" type="sldNum"/>
          </p:nvPr>
        </p:nvSpPr>
        <p:spPr>
          <a:xfrm>
            <a:off x="8559647" y="4753908"/>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latin typeface="Fira Sans"/>
                <a:ea typeface="Fira Sans"/>
                <a:cs typeface="Fira Sans"/>
                <a:sym typeface="Fira Sans"/>
              </a:rPr>
              <a:t>‹#›</a:t>
            </a:fld>
            <a:endParaRPr>
              <a:latin typeface="Fira Sans"/>
              <a:ea typeface="Fira Sans"/>
              <a:cs typeface="Fira Sans"/>
              <a:sym typeface="Fira Sans"/>
            </a:endParaRPr>
          </a:p>
        </p:txBody>
      </p:sp>
      <p:sp>
        <p:nvSpPr>
          <p:cNvPr id="213" name="Google Shape;213;p38"/>
          <p:cNvSpPr txBox="1"/>
          <p:nvPr/>
        </p:nvSpPr>
        <p:spPr>
          <a:xfrm>
            <a:off x="464775" y="358550"/>
            <a:ext cx="5897700" cy="72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rgbClr val="434343"/>
                </a:solidFill>
                <a:latin typeface="Fira Sans"/>
                <a:ea typeface="Fira Sans"/>
                <a:cs typeface="Fira Sans"/>
                <a:sym typeface="Fira Sans"/>
              </a:rPr>
              <a:t>Starship Logo</a:t>
            </a:r>
            <a:endParaRPr b="1" sz="3500">
              <a:solidFill>
                <a:srgbClr val="434343"/>
              </a:solidFill>
              <a:latin typeface="Fira Sans"/>
              <a:ea typeface="Fira Sans"/>
              <a:cs typeface="Fira Sans"/>
              <a:sym typeface="Fira Sans"/>
            </a:endParaRPr>
          </a:p>
        </p:txBody>
      </p:sp>
      <p:sp>
        <p:nvSpPr>
          <p:cNvPr id="214" name="Google Shape;214;p38"/>
          <p:cNvSpPr txBox="1"/>
          <p:nvPr/>
        </p:nvSpPr>
        <p:spPr>
          <a:xfrm>
            <a:off x="464775" y="1306500"/>
            <a:ext cx="5254800" cy="283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595959"/>
                </a:solidFill>
                <a:latin typeface="Fira Sans"/>
                <a:ea typeface="Fira Sans"/>
                <a:cs typeface="Fira Sans"/>
                <a:sym typeface="Fira Sans"/>
              </a:rPr>
              <a:t>The Starship logo can be used in black or white on various color backgrounds and imagery.</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Clr>
                <a:schemeClr val="dk1"/>
              </a:buClr>
              <a:buSzPts val="1100"/>
              <a:buFont typeface="Arial"/>
              <a:buNone/>
            </a:pPr>
            <a:r>
              <a:rPr lang="en" sz="1800">
                <a:solidFill>
                  <a:srgbClr val="595959"/>
                </a:solidFill>
                <a:latin typeface="Fira Sans"/>
                <a:ea typeface="Fira Sans"/>
                <a:cs typeface="Fira Sans"/>
                <a:sym typeface="Fira Sans"/>
              </a:rPr>
              <a:t>The Starship logo should always have margins around it horizontally and vertically, matching the same height as the letter S in the logo as pictured to the right.</a:t>
            </a:r>
            <a:endParaRPr sz="1800">
              <a:solidFill>
                <a:srgbClr val="595959"/>
              </a:solidFill>
              <a:latin typeface="Fira Sans"/>
              <a:ea typeface="Fira Sans"/>
              <a:cs typeface="Fira Sans"/>
              <a:sym typeface="Fira Sans"/>
            </a:endParaRPr>
          </a:p>
          <a:p>
            <a:pPr indent="0" lvl="0" marL="0" rtl="0" algn="l">
              <a:spcBef>
                <a:spcPts val="0"/>
              </a:spcBef>
              <a:spcAft>
                <a:spcPts val="0"/>
              </a:spcAft>
              <a:buClr>
                <a:schemeClr val="dk1"/>
              </a:buClr>
              <a:buSzPts val="1100"/>
              <a:buFont typeface="Arial"/>
              <a:buNone/>
            </a:pPr>
            <a:r>
              <a:t/>
            </a:r>
            <a:endParaRPr>
              <a:latin typeface="Fira Sans"/>
              <a:ea typeface="Fira Sans"/>
              <a:cs typeface="Fira Sans"/>
              <a:sym typeface="Fira Sans"/>
            </a:endParaRPr>
          </a:p>
          <a:p>
            <a:pPr indent="0" lvl="0" marL="0" rtl="0" algn="l">
              <a:spcBef>
                <a:spcPts val="0"/>
              </a:spcBef>
              <a:spcAft>
                <a:spcPts val="0"/>
              </a:spcAft>
              <a:buClr>
                <a:schemeClr val="dk1"/>
              </a:buClr>
              <a:buSzPts val="1100"/>
              <a:buFont typeface="Arial"/>
              <a:buNone/>
            </a:pPr>
            <a:r>
              <a:t/>
            </a:r>
            <a:endParaRPr>
              <a:solidFill>
                <a:schemeClr val="accent5"/>
              </a:solidFill>
              <a:latin typeface="Fira Sans"/>
              <a:ea typeface="Fira Sans"/>
              <a:cs typeface="Fira Sans"/>
              <a:sym typeface="Fira Sans"/>
            </a:endParaRPr>
          </a:p>
        </p:txBody>
      </p:sp>
      <p:pic>
        <p:nvPicPr>
          <p:cNvPr id="215" name="Google Shape;215;p38"/>
          <p:cNvPicPr preferRelativeResize="0"/>
          <p:nvPr/>
        </p:nvPicPr>
        <p:blipFill>
          <a:blip r:embed="rId3">
            <a:alphaModFix/>
          </a:blip>
          <a:stretch>
            <a:fillRect/>
          </a:stretch>
        </p:blipFill>
        <p:spPr>
          <a:xfrm>
            <a:off x="5828425" y="1993735"/>
            <a:ext cx="3022698" cy="1156027"/>
          </a:xfrm>
          <a:prstGeom prst="rect">
            <a:avLst/>
          </a:prstGeom>
          <a:noFill/>
          <a:ln>
            <a:noFill/>
          </a:ln>
        </p:spPr>
      </p:pic>
      <p:sp>
        <p:nvSpPr>
          <p:cNvPr id="216" name="Google Shape;216;p38"/>
          <p:cNvSpPr/>
          <p:nvPr/>
        </p:nvSpPr>
        <p:spPr>
          <a:xfrm>
            <a:off x="564525" y="4024550"/>
            <a:ext cx="2891400" cy="474000"/>
          </a:xfrm>
          <a:prstGeom prst="flowChartAlternateProcess">
            <a:avLst/>
          </a:prstGeom>
          <a:solidFill>
            <a:srgbClr val="FF5500"/>
          </a:solidFill>
          <a:ln cap="flat" cmpd="sng" w="9525">
            <a:solidFill>
              <a:srgbClr val="FF55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lt1"/>
                </a:solidFill>
                <a:uFill>
                  <a:noFill/>
                </a:uFill>
                <a:latin typeface="Fira Sans"/>
                <a:ea typeface="Fira Sans"/>
                <a:cs typeface="Fira Sans"/>
                <a:sym typeface="Fira Sans"/>
                <a:hlinkClick r:id="rId4">
                  <a:extLst>
                    <a:ext uri="{A12FA001-AC4F-418D-AE19-62706E023703}">
                      <ahyp:hlinkClr val="tx"/>
                    </a:ext>
                  </a:extLst>
                </a:hlinkClick>
              </a:rPr>
              <a:t>Starship Logos Folder</a:t>
            </a:r>
            <a:r>
              <a:rPr b="1" lang="en" sz="1800">
                <a:solidFill>
                  <a:schemeClr val="lt1"/>
                </a:solidFill>
                <a:latin typeface="Fira Sans"/>
                <a:ea typeface="Fira Sans"/>
                <a:cs typeface="Fira Sans"/>
                <a:sym typeface="Fira Sans"/>
              </a:rPr>
              <a:t> →  </a:t>
            </a:r>
            <a:endParaRPr b="1" sz="1800">
              <a:solidFill>
                <a:schemeClr val="lt1"/>
              </a:solidFill>
              <a:latin typeface="Fira Sans"/>
              <a:ea typeface="Fira Sans"/>
              <a:cs typeface="Fira Sans"/>
              <a:sym typeface="Fira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5500"/>
        </a:solidFill>
      </p:bgPr>
    </p:bg>
    <p:spTree>
      <p:nvGrpSpPr>
        <p:cNvPr id="220" name="Shape 220"/>
        <p:cNvGrpSpPr/>
        <p:nvPr/>
      </p:nvGrpSpPr>
      <p:grpSpPr>
        <a:xfrm>
          <a:off x="0" y="0"/>
          <a:ext cx="0" cy="0"/>
          <a:chOff x="0" y="0"/>
          <a:chExt cx="0" cy="0"/>
        </a:xfrm>
      </p:grpSpPr>
      <p:pic>
        <p:nvPicPr>
          <p:cNvPr id="221" name="Google Shape;221;p39"/>
          <p:cNvPicPr preferRelativeResize="0"/>
          <p:nvPr/>
        </p:nvPicPr>
        <p:blipFill>
          <a:blip r:embed="rId3">
            <a:alphaModFix/>
          </a:blip>
          <a:stretch>
            <a:fillRect/>
          </a:stretch>
        </p:blipFill>
        <p:spPr>
          <a:xfrm>
            <a:off x="457200" y="457200"/>
            <a:ext cx="1643126" cy="462926"/>
          </a:xfrm>
          <a:prstGeom prst="rect">
            <a:avLst/>
          </a:prstGeom>
          <a:noFill/>
          <a:ln>
            <a:noFill/>
          </a:ln>
        </p:spPr>
      </p:pic>
      <p:sp>
        <p:nvSpPr>
          <p:cNvPr id="222" name="Google Shape;222;p39"/>
          <p:cNvSpPr txBox="1"/>
          <p:nvPr>
            <p:ph idx="4294967295" type="title"/>
          </p:nvPr>
        </p:nvSpPr>
        <p:spPr>
          <a:xfrm>
            <a:off x="292775" y="1953750"/>
            <a:ext cx="5742300" cy="123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500">
                <a:solidFill>
                  <a:schemeClr val="lt1"/>
                </a:solidFill>
                <a:latin typeface="Fira Sans"/>
                <a:ea typeface="Fira Sans"/>
                <a:cs typeface="Fira Sans"/>
                <a:sym typeface="Fira Sans"/>
              </a:rPr>
              <a:t>PR Launch Guide</a:t>
            </a:r>
            <a:endParaRPr sz="4500">
              <a:solidFill>
                <a:schemeClr val="lt1"/>
              </a:solidFill>
              <a:latin typeface="Fira Sans"/>
              <a:ea typeface="Fira Sans"/>
              <a:cs typeface="Fira Sans"/>
              <a:sym typeface="Fira Sans"/>
            </a:endParaRPr>
          </a:p>
          <a:p>
            <a:pPr indent="0" lvl="0" marL="0" rtl="0" algn="l">
              <a:spcBef>
                <a:spcPts val="0"/>
              </a:spcBef>
              <a:spcAft>
                <a:spcPts val="0"/>
              </a:spcAft>
              <a:buNone/>
            </a:pPr>
            <a:r>
              <a:t/>
            </a:r>
            <a:endParaRPr sz="4500">
              <a:solidFill>
                <a:schemeClr val="lt1"/>
              </a:solidFill>
              <a:latin typeface="Fira Sans"/>
              <a:ea typeface="Fira Sans"/>
              <a:cs typeface="Fira Sans"/>
              <a:sym typeface="Fira Sans"/>
            </a:endParaRPr>
          </a:p>
        </p:txBody>
      </p:sp>
      <p:sp>
        <p:nvSpPr>
          <p:cNvPr id="223" name="Google Shape;223;p39"/>
          <p:cNvSpPr txBox="1"/>
          <p:nvPr/>
        </p:nvSpPr>
        <p:spPr>
          <a:xfrm>
            <a:off x="390275" y="415225"/>
            <a:ext cx="2211000" cy="546900"/>
          </a:xfrm>
          <a:prstGeom prst="rect">
            <a:avLst/>
          </a:prstGeom>
          <a:solidFill>
            <a:srgbClr val="FF5500"/>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latin typeface="Poppins"/>
              <a:ea typeface="Poppins"/>
              <a:cs typeface="Poppins"/>
              <a:sym typeface="Poppins"/>
            </a:endParaRPr>
          </a:p>
        </p:txBody>
      </p:sp>
      <p:pic>
        <p:nvPicPr>
          <p:cNvPr id="224" name="Google Shape;224;p39" title="Grubhub_Wordmark_White.png"/>
          <p:cNvPicPr preferRelativeResize="0"/>
          <p:nvPr/>
        </p:nvPicPr>
        <p:blipFill>
          <a:blip r:embed="rId4">
            <a:alphaModFix/>
          </a:blip>
          <a:stretch>
            <a:fillRect/>
          </a:stretch>
        </p:blipFill>
        <p:spPr>
          <a:xfrm>
            <a:off x="457195" y="479520"/>
            <a:ext cx="1938043" cy="4059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Updated 2021 GH Template">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GRUBHUB">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